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0" autoAdjust="0"/>
  </p:normalViewPr>
  <p:slideViewPr>
    <p:cSldViewPr>
      <p:cViewPr varScale="1">
        <p:scale>
          <a:sx n="67" d="100"/>
          <a:sy n="67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F271EF-094D-410A-8EBF-6C1B973154BA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3E0E26-D20F-4340-86DE-CCC406F93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80C2-06C3-4C10-B4F6-66D8C34404FF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2ED96-6FDF-451E-B942-0FEA52DF2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ADDA1-714D-4C4E-A70A-6A0FF312B2C1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FCAFB-9EB3-44B4-A74F-8135D80E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B64B-9D7B-4808-856D-EA88A7C586E1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DD1E-0476-4CB3-9FEC-B1A004DBE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DD0BC2-0C15-49C9-9AD3-ADF4C0BBBB1B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964857-627F-4D01-ADCB-9DD2B4879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0B3013-DACF-469F-AA97-E0AE9CAEA359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875D12-3846-43D6-AA4B-D28B5432C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410A94-2DB3-482A-B919-51C24901256A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F26EB8-889B-49F1-9CB1-18611716A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5FEC-ECC3-45EE-A804-CED55E591A48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90C8-62DA-4E02-ADDB-1BC4DFC1E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556376-6E06-4B99-ADC7-F62000C750FC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79E812-4F35-448E-BFB8-69B7EA5FB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5282-D161-455E-B751-32B7B2975F04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34A0-FC6C-4843-944E-673F02F29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B58195-F8E8-4160-B247-F8D9D90D62C2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B691E3-6AB1-485D-813B-5E9952BEE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054AAAA-E7F1-4792-8FB2-DBFD7DBC41A0}" type="datetimeFigureOut">
              <a:rPr lang="ru-RU"/>
              <a:pPr>
                <a:defRPr/>
              </a:pPr>
              <a:t>07.06.2011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3201F1-8712-4574-AB64-3B5E3A1B5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702" r:id="rId4"/>
    <p:sldLayoutId id="2147483703" r:id="rId5"/>
    <p:sldLayoutId id="2147483696" r:id="rId6"/>
    <p:sldLayoutId id="2147483704" r:id="rId7"/>
    <p:sldLayoutId id="2147483697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3;&#1077;&#1082;&#1089;&#1072;&#1085;&#1076;&#1088;\Desktop\&#1044;&#1080;&#1087;&#1083;&#1086;&#1084;\&#1042;&#1080;&#1076;&#1077;&#1086;.a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772400" cy="192882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cs typeface="Consolas" pitchFamily="49" charset="0"/>
              </a:rPr>
              <a:t>Разработка специализированной среды трехмерной динамической визуализации</a:t>
            </a:r>
            <a:endParaRPr lang="ru-RU" dirty="0">
              <a:solidFill>
                <a:schemeClr val="tx2">
                  <a:satMod val="200000"/>
                </a:schemeClr>
              </a:solidFill>
              <a:cs typeface="Consolas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652963"/>
            <a:ext cx="3916361" cy="132873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Студент: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Кулаков Александр Юрьевич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Научный руководитель: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Авербух Владимир </a:t>
            </a:r>
            <a:r>
              <a:rPr lang="ru-RU" sz="2400" dirty="0" err="1" smtClean="0"/>
              <a:t>Лазаревич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Цель работы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928688" y="2857500"/>
            <a:ext cx="7772400" cy="2932113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dirty="0" smtClean="0"/>
              <a:t>	Создание специализированной среды трехмерной динамической визуализации для изучения решений задач оптимального управления и дифференциальных 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212873"/>
          </a:xfrm>
        </p:spPr>
        <p:txBody>
          <a:bodyPr/>
          <a:lstStyle/>
          <a:p>
            <a:pPr algn="ctr"/>
            <a:r>
              <a:rPr lang="ru-RU" dirty="0" smtClean="0"/>
              <a:t>Задача посадки самолета в условиях ветровых помех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landi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857496"/>
            <a:ext cx="7772400" cy="23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Микровзрыв</a:t>
            </a:r>
            <a:endParaRPr lang="ru-RU" dirty="0"/>
          </a:p>
        </p:txBody>
      </p:sp>
      <p:pic>
        <p:nvPicPr>
          <p:cNvPr id="4" name="Содержимое 3" descr="microburs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03222"/>
            <a:ext cx="7772400" cy="413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Видео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8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0"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Результаты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4216418"/>
          </a:xfrm>
        </p:spPr>
        <p:txBody>
          <a:bodyPr/>
          <a:lstStyle/>
          <a:p>
            <a:pPr lvl="0"/>
            <a:r>
              <a:rPr lang="ru-RU" dirty="0" smtClean="0"/>
              <a:t>Создана специализированная среда трехмерной динамической визуализации </a:t>
            </a:r>
          </a:p>
          <a:p>
            <a:pPr lvl="0"/>
            <a:r>
              <a:rPr lang="ru-RU" dirty="0" smtClean="0"/>
              <a:t>Разработана и реализована анимация для отображения решений задачи посадки самолета в условиях ветровых возмущений</a:t>
            </a:r>
          </a:p>
          <a:p>
            <a:pPr lvl="0"/>
            <a:r>
              <a:rPr lang="ru-RU" dirty="0" smtClean="0"/>
              <a:t>Реализована трехмерная динамическая анимация микровзрыва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357430"/>
            <a:ext cx="7772400" cy="107157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56</Words>
  <Application>Microsoft Office PowerPoint</Application>
  <PresentationFormat>Экран (4:3)</PresentationFormat>
  <Paragraphs>14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Разработка специализированной среды трехмерной динамической визуализации</vt:lpstr>
      <vt:lpstr>Цель работы</vt:lpstr>
      <vt:lpstr>Задача посадки самолета в условиях ветровых помех </vt:lpstr>
      <vt:lpstr>Микровзрыв</vt:lpstr>
      <vt:lpstr>Слайд 5</vt:lpstr>
      <vt:lpstr>Результаты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производственной практике</dc:title>
  <dc:creator>Александр</dc:creator>
  <cp:lastModifiedBy>Александр</cp:lastModifiedBy>
  <cp:revision>9</cp:revision>
  <dcterms:created xsi:type="dcterms:W3CDTF">2011-01-20T06:14:24Z</dcterms:created>
  <dcterms:modified xsi:type="dcterms:W3CDTF">2011-06-07T17:52:53Z</dcterms:modified>
</cp:coreProperties>
</file>