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6" r:id="rId2"/>
    <p:sldId id="277" r:id="rId3"/>
    <p:sldId id="281" r:id="rId4"/>
    <p:sldId id="288" r:id="rId5"/>
    <p:sldId id="280" r:id="rId6"/>
    <p:sldId id="285" r:id="rId7"/>
    <p:sldId id="286" r:id="rId8"/>
    <p:sldId id="287" r:id="rId9"/>
    <p:sldId id="259" r:id="rId10"/>
    <p:sldId id="260" r:id="rId11"/>
    <p:sldId id="262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82" r:id="rId22"/>
    <p:sldId id="284" r:id="rId23"/>
    <p:sldId id="291" r:id="rId24"/>
    <p:sldId id="29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376178-69B6-40DE-9B2D-E2EC6579E4A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A54C9D-5418-4B67-B1DE-79761776B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2761-9750-4878-BD48-83B4C62DE1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B772-5912-4829-AB01-F1CF76BF95E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3592-EF46-4A6E-AF28-62FD85DBE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6838-66F7-44CF-A4D3-FA624D84C91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D2A8-5320-49F1-9A5D-AAC58212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F5AF-7E3A-4159-94E2-0E46154119EF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BCAC-5B36-40E0-A06C-8EE08E38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5663-C433-4076-A8AB-19C812F735DD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CC5D-93B2-4CA1-8C10-1FD06CEAB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B85C-0666-4D1C-9940-B73435CBDAA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E7BF-0C12-4276-A420-B96EBAEB7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62A3-AF09-4CF2-B8F5-35A3FBDA242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F6CD-6853-40EC-B0D2-D13F5677E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6A5B-84FA-4054-AC98-558B4CF5C14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754-C551-437A-BDC9-F212D54A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1519-507B-4CE7-9D49-201C2CE94F4D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FA93-11D1-4F91-8D28-51D36BC1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1506-E01D-49E8-86A9-982A04A7D879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C989-203D-4F0A-A35E-C4ABD0063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611A-7096-4B4D-81A8-CD8C13BE356A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96DC-C2C9-4AE1-895B-07CAD2015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CCB4-15D7-46B4-8126-E50E7ECCE24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358E-522A-4BA8-AD07-E0BA7A400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E1C6A-D9AD-43E9-B079-9E1F5DC79AED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A7DFA-E15A-4963-92C1-EF2091566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86;&#1084;\Desktop\&#1080;&#1085;&#1090;&#1077;&#1088;&#1080;&#1088;&#1086;&#1074;&#1072;&#1085;&#1085;&#1086;&#1077;%20&#1079;&#1072;&#1085;&#1103;&#1090;&#1080;&#1077;%20&#1087;&#1077;&#1076;&#1072;&#1075;&#1086;&#1075;&#1072;-&#1087;&#1089;&#1080;&#1093;&#1086;&#1083;&#1086;&#1075;&#1072;%20&#1080;%20&#1091;&#1095;&#1080;&#1090;&#1077;&#1083;&#1103;-%20&#1083;&#1086;&#1075;&#1086;&#1087;&#1077;&#1076;&#1072;\&#1052;&#1091;&#1083;&#1100;&#1090;&#1092;&#1080;&#1083;&#1100;&#1084;&#1099;%20&#1076;&#1077;&#1090;&#1089;&#1082;&#1080;&#1077;%20(&#1057;&#1073;&#1086;&#1088;&#1085;&#1080;&#1082;&#1080;%20-%20&#1043;&#1085;&#1086;&#1084;&#109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3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80;&#1085;&#1090;&#1077;&#1088;&#1080;&#1088;&#1086;&#1074;&#1072;&#1085;&#1085;&#1086;&#1077;%20&#1079;&#1072;&#1085;&#1103;&#1090;&#1080;&#1077;%20&#1087;&#1077;&#1076;&#1072;&#1075;&#1086;&#1075;&#1072;-&#1087;&#1089;&#1080;&#1093;&#1086;&#1083;&#1086;&#1075;&#1072;%20&#1080;%20&#1091;&#1095;&#1080;&#1090;&#1077;&#1083;&#1103;-%20&#1083;&#1086;&#1075;&#1086;&#1087;&#1077;&#1076;&#1072;\&#1053;&#1077;&#1080;&#1079;&#1074;&#1077;&#1089;&#1090;&#1077;&#1085;%20-%20&#1041;&#1077;&#1079;%20&#1085;&#1072;&#1079;&#1074;&#1072;&#1085;&#1080;&#1103;2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80;&#1085;&#1090;&#1077;&#1088;&#1080;&#1088;&#1086;&#1074;&#1072;&#1085;&#1085;&#1086;&#1077;%20&#1079;&#1072;&#1085;&#1103;&#1090;&#1080;&#1077;%20&#1087;&#1077;&#1076;&#1072;&#1075;&#1086;&#1075;&#1072;-&#1087;&#1089;&#1080;&#1093;&#1086;&#1083;&#1086;&#1075;&#1072;%20&#1080;%20&#1091;&#1095;&#1080;&#1090;&#1077;&#1083;&#1103;-%20&#1083;&#1086;&#1075;&#1086;&#1087;&#1077;&#1076;&#1072;\&#1086;&#1092;&#1080;&#1075;&#1077;&#1085;&#1085;&#1072;&#1103;%20&#1088;&#1072;&#1089;&#1089;&#1083;&#1072;&#1073;&#1083;&#1103;&#1102;&#1097;&#1072;&#1103;%20&#1084;&#1091;&#1079;&#1099;&#1082;&#1072;%20-%20&#1041;&#1077;&#1079;%20&#1085;&#1072;&#1079;&#1074;&#1072;&#1085;&#1080;&#1103;.mp3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76;&#1086;&#1084;\Desktop\&#1080;&#1085;&#1090;&#1077;&#1088;&#1080;&#1088;&#1086;&#1074;&#1072;&#1085;&#1085;&#1086;&#1077;%20&#1079;&#1072;&#1085;&#1103;&#1090;&#1080;&#1077;%20&#1087;&#1077;&#1076;&#1072;&#1075;&#1086;&#1075;&#1072;-&#1087;&#1089;&#1080;&#1093;&#1086;&#1083;&#1086;&#1075;&#1072;%20&#1080;%20&#1091;&#1095;&#1080;&#1090;&#1077;&#1083;&#1103;-%20&#1083;&#1086;&#1075;&#1086;&#1087;&#1077;&#1076;&#1072;\&#1053;&#1077;&#1080;&#1079;&#1074;&#1077;&#1089;&#1090;&#1077;&#1085;%20-%20&#1041;&#1077;&#1079;%20&#1085;&#1072;&#1079;&#1074;&#1072;&#1085;&#1080;&#1103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80;&#1085;&#1090;&#1077;&#1088;&#1080;&#1088;&#1086;&#1074;&#1072;&#1085;&#1085;&#1086;&#1077;%20&#1079;&#1072;&#1085;&#1103;&#1090;&#1080;&#1077;%20&#1087;&#1077;&#1076;&#1072;&#1075;&#1086;&#1075;&#1072;-&#1087;&#1089;&#1080;&#1093;&#1086;&#1083;&#1086;&#1075;&#1072;%20&#1080;%20&#1091;&#1095;&#1080;&#1090;&#1077;&#1083;&#1103;-%20&#1083;&#1086;&#1075;&#1086;&#1087;&#1077;&#1076;&#1072;\&#1053;&#1077;&#1080;&#1079;&#1074;&#1077;&#1089;&#1090;&#1077;&#1085;%20-%20&#1041;&#1077;&#1079;%20&#1085;&#1072;&#1079;&#1074;&#1072;&#1085;&#1080;&#1103;2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86;&#1084;\Desktop\&#1080;&#1085;&#1090;&#1077;&#1088;&#1080;&#1088;&#1086;&#1074;&#1072;&#1085;&#1085;&#1086;&#1077;%20&#1079;&#1072;&#1085;&#1103;&#1090;&#1080;&#1077;%20&#1087;&#1077;&#1076;&#1072;&#1075;&#1086;&#1075;&#1072;-&#1087;&#1089;&#1080;&#1093;&#1086;&#1083;&#1086;&#1075;&#1072;%20&#1080;%20&#1091;&#1095;&#1080;&#1090;&#1077;&#1083;&#1103;-%20&#1083;&#1086;&#1075;&#1086;&#1087;&#1077;&#1076;&#1072;\&#1086;&#1092;&#1080;&#1075;&#1077;&#1085;&#1085;&#1072;&#1103;%20&#1088;&#1072;&#1089;&#1089;&#1083;&#1072;&#1073;&#1083;&#1103;&#1102;&#1097;&#1072;&#1103;%20&#1084;&#1091;&#1079;&#1099;&#1082;&#1072;%20-%20&#1041;&#1077;&#1079;%20&#1085;&#1072;&#1079;&#1074;&#1072;&#1085;&#1080;&#110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file:///C:\Users\Acer\Desktop\&#1087;&#1077;&#1089;&#1085;&#1080;%201\dve_ruki.mp3" TargetMode="External"/><Relationship Id="rId1" Type="http://schemas.openxmlformats.org/officeDocument/2006/relationships/audio" Target="file:///C:\&#1088;&#1072;&#1073;&#1086;&#1090;&#1072;\&#1092;&#1080;&#1079;&#1084;&#1080;&#1085;&#1091;&#1090;&#1082;&#1080;\&#1084;&#1091;&#1079;&#1099;&#1082;&#1072;&#1083;&#1100;&#1085;&#1099;&#1077;%20&#1092;&#1080;&#1079;&#1084;&#1080;&#1085;&#1091;&#1090;&#1082;&#1080;\&#1076;&#1074;&#1077;%20&#1088;&#1091;&#1082;&#1080;\dve_ruki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54625" cy="650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Мультфильмы детские (Сборники - Гном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83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571500"/>
            <a:ext cx="52085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рисунки\анимашки\танцы спорт\sporta-4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3438" y="1928813"/>
            <a:ext cx="59721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рисунки\анимашки\танцы спорт\sporta-10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000125"/>
            <a:ext cx="34337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рисунки\анимашки\танцы спорт\sports-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857375"/>
            <a:ext cx="55514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6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рисунки\анимашки\танцы спорт\sports-3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979488"/>
            <a:ext cx="4592637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рисунки\анимашки\танцы спорт\1eea639589fa1f2f4b4af4dafe9424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-149225"/>
            <a:ext cx="4214812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рисунки\анимашки\танцы спорт\3fde2f8e4bcce9d1d1dee2ce082a06f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14375"/>
            <a:ext cx="44037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рисунки\анимашки\танцы спорт\5ba19a1d79cb449be32002025714f5b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143000"/>
            <a:ext cx="328612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1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рисунки\анимашки\танцы спорт\16543261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317500"/>
            <a:ext cx="6251575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рисунки\анимашки\РАЗНОЕ\Рук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071813"/>
            <a:ext cx="3419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8643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Береги </a:t>
            </a:r>
          </a:p>
          <a:p>
            <a:r>
              <a:rPr lang="ru-RU" sz="4000">
                <a:latin typeface="Calibri" pitchFamily="34" charset="0"/>
              </a:rPr>
              <a:t>         здоровье </a:t>
            </a:r>
          </a:p>
          <a:p>
            <a:r>
              <a:rPr lang="ru-RU" sz="4000">
                <a:latin typeface="Calibri" pitchFamily="34" charset="0"/>
              </a:rPr>
              <a:t>                      смолоду!</a:t>
            </a:r>
          </a:p>
        </p:txBody>
      </p:sp>
    </p:spTree>
    <p:custDataLst>
      <p:tags r:id="rId1"/>
    </p:custDataLst>
  </p:cSld>
  <p:clrMapOvr>
    <a:masterClrMapping/>
  </p:clrMapOvr>
  <p:transition advTm="4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8496300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24744"/>
            <a:ext cx="4176464" cy="2376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Помоги слепому</a:t>
            </a:r>
          </a:p>
        </p:txBody>
      </p:sp>
      <p:pic>
        <p:nvPicPr>
          <p:cNvPr id="34820" name="Неизвестен - Без названия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13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375" y="836613"/>
            <a:ext cx="63357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Найди слова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72374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офигенная расслабляющая музыка - Без назван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73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971550" y="0"/>
            <a:ext cx="7488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Ответы 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116013" y="404813"/>
            <a:ext cx="72723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Век</a:t>
            </a:r>
          </a:p>
          <a:p>
            <a:r>
              <a:rPr lang="ru-RU" sz="2400">
                <a:latin typeface="Times New Roman" pitchFamily="18" charset="0"/>
              </a:rPr>
              <a:t>Кофе</a:t>
            </a:r>
          </a:p>
          <a:p>
            <a:r>
              <a:rPr lang="ru-RU" sz="2400">
                <a:latin typeface="Times New Roman" pitchFamily="18" charset="0"/>
              </a:rPr>
              <a:t>Фен</a:t>
            </a:r>
          </a:p>
          <a:p>
            <a:r>
              <a:rPr lang="ru-RU" sz="2400">
                <a:latin typeface="Times New Roman" pitchFamily="18" charset="0"/>
              </a:rPr>
              <a:t>Нос</a:t>
            </a:r>
          </a:p>
          <a:p>
            <a:r>
              <a:rPr lang="ru-RU" sz="2400">
                <a:latin typeface="Times New Roman" pitchFamily="18" charset="0"/>
              </a:rPr>
              <a:t>Оса</a:t>
            </a:r>
          </a:p>
          <a:p>
            <a:r>
              <a:rPr lang="ru-RU" sz="2400">
                <a:latin typeface="Times New Roman" pitchFamily="18" charset="0"/>
              </a:rPr>
              <a:t>Сани</a:t>
            </a:r>
          </a:p>
          <a:p>
            <a:r>
              <a:rPr lang="ru-RU" sz="2400">
                <a:latin typeface="Times New Roman" pitchFamily="18" charset="0"/>
              </a:rPr>
              <a:t>Нить</a:t>
            </a:r>
          </a:p>
          <a:p>
            <a:r>
              <a:rPr lang="ru-RU" sz="2400">
                <a:latin typeface="Times New Roman" pitchFamily="18" charset="0"/>
              </a:rPr>
              <a:t>Тьма</a:t>
            </a:r>
          </a:p>
          <a:p>
            <a:r>
              <a:rPr lang="ru-RU" sz="2400">
                <a:latin typeface="Times New Roman" pitchFamily="18" charset="0"/>
              </a:rPr>
              <a:t>Маг</a:t>
            </a:r>
          </a:p>
          <a:p>
            <a:r>
              <a:rPr lang="ru-RU" sz="2400">
                <a:latin typeface="Times New Roman" pitchFamily="18" charset="0"/>
              </a:rPr>
              <a:t>Гром</a:t>
            </a:r>
          </a:p>
          <a:p>
            <a:r>
              <a:rPr lang="ru-RU" sz="2400">
                <a:latin typeface="Times New Roman" pitchFamily="18" charset="0"/>
              </a:rPr>
              <a:t>Ром</a:t>
            </a:r>
          </a:p>
          <a:p>
            <a:r>
              <a:rPr lang="ru-RU" sz="2400">
                <a:latin typeface="Times New Roman" pitchFamily="18" charset="0"/>
              </a:rPr>
              <a:t>Ангар</a:t>
            </a:r>
          </a:p>
          <a:p>
            <a:r>
              <a:rPr lang="ru-RU" sz="2400">
                <a:latin typeface="Times New Roman" pitchFamily="18" charset="0"/>
              </a:rPr>
              <a:t>Гараж</a:t>
            </a:r>
          </a:p>
          <a:p>
            <a:r>
              <a:rPr lang="ru-RU" sz="2400">
                <a:latin typeface="Times New Roman" pitchFamily="18" charset="0"/>
              </a:rPr>
              <a:t>Ажур</a:t>
            </a:r>
          </a:p>
          <a:p>
            <a:r>
              <a:rPr lang="ru-RU" sz="2400">
                <a:latin typeface="Times New Roman" pitchFamily="18" charset="0"/>
              </a:rPr>
              <a:t>Журнал</a:t>
            </a:r>
          </a:p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Буквы перепутались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4" descr="Отсканировано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3518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819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68450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pic>
        <p:nvPicPr>
          <p:cNvPr id="38917" name="Неизвестен - Без назван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42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latin typeface="Times New Roman" pitchFamily="18" charset="0"/>
              </a:rPr>
              <a:t>        Ребусы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90688"/>
            <a:ext cx="33131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G:\картинки\Новая папка\р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88913"/>
            <a:ext cx="316865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652963"/>
            <a:ext cx="2476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16338"/>
            <a:ext cx="51847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042988" y="620713"/>
            <a:ext cx="727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</a:rPr>
              <a:t>Волшебный  мешочек</a:t>
            </a:r>
          </a:p>
        </p:txBody>
      </p:sp>
      <p:pic>
        <p:nvPicPr>
          <p:cNvPr id="17412" name="Неизвестен - Без названия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13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835150" y="333375"/>
            <a:ext cx="5905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Расшифруй</a:t>
            </a:r>
            <a:r>
              <a:rPr lang="ru-RU" sz="4800">
                <a:latin typeface="Times New Roman" pitchFamily="18" charset="0"/>
              </a:rPr>
              <a:t> 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</a:p>
        </p:txBody>
      </p:sp>
      <p:pic>
        <p:nvPicPr>
          <p:cNvPr id="18434" name="Picture 3" descr="C:\Users\Acer\Desktop\Отсканировано 19.02.2016 8-12_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081088"/>
            <a:ext cx="83534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офигенная расслабляющая музыка - Без назван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73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1группа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Белоснежка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Гномик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Колдунья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2 группа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Подарки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Школа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Звери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3 группа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Сказки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Герои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Волшебство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 группа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Части речи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Математика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География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5 группа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Собака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Трудолюбие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Зоопарк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«Две сестрицы –две руки»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6072188"/>
            <a:ext cx="8286750" cy="500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6" name="Picture 2" descr="C:\рисунки\анимашки\танцы спорт\126598fc0d9c1fe87eb0b111e43e8ac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5718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ve_ru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ve_ru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120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000" numSld="14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52</Words>
  <Application>Microsoft Office PowerPoint</Application>
  <PresentationFormat>Экран (4:3)</PresentationFormat>
  <Paragraphs>44</Paragraphs>
  <Slides>24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Times New Roman</vt:lpstr>
      <vt:lpstr>Wingdings 2</vt:lpstr>
      <vt:lpstr>Wingdings</vt:lpstr>
      <vt:lpstr>Wingdings 3</vt:lpstr>
      <vt:lpstr>Calibri</vt:lpstr>
      <vt:lpstr>Monotype Corsiva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Физминутка  «Две сестрицы –две руки»</dc:title>
  <dc:creator>Acer</dc:creator>
  <cp:lastModifiedBy>дом</cp:lastModifiedBy>
  <cp:revision>23</cp:revision>
  <dcterms:created xsi:type="dcterms:W3CDTF">2016-02-18T11:52:37Z</dcterms:created>
  <dcterms:modified xsi:type="dcterms:W3CDTF">2016-02-26T15:31:06Z</dcterms:modified>
</cp:coreProperties>
</file>