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D813-027B-48FF-8E09-4F7D61E55DE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EA50-6CBC-4827-A8D1-04F689D06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шаблон для школьной презентаци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1857364"/>
            <a:ext cx="6000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Традиционные мероприятия</a:t>
            </a:r>
          </a:p>
          <a:p>
            <a:pPr algn="ctr"/>
            <a:endParaRPr lang="ru-RU" sz="3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 ГКОУ «</a:t>
            </a:r>
            <a:r>
              <a:rPr lang="ru-RU" sz="3600" dirty="0" err="1" smtClean="0">
                <a:solidFill>
                  <a:schemeClr val="bg1"/>
                </a:solidFill>
                <a:latin typeface="Monotype Corsiva" pitchFamily="66" charset="0"/>
              </a:rPr>
              <a:t>Плоскошская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 специальная школа-интернат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»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Картинки по запросу шаблон для школьной презентацией ос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Картинки по запросу шаблон для школьной презентацией ос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артинки по запросу шаблон для школьной презентацией ос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Картинки по запросу шаблон для школьной презентацией ос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Картинки по запросу шаблон для школьной презентацией ос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0" name="Picture 14" descr="Картинки по запросу шаблон для школьной презентацией ос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00364" y="214290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  <a:latin typeface="Monotype Corsiva" pitchFamily="66" charset="0"/>
              </a:rPr>
              <a:t>Осень</a:t>
            </a:r>
            <a:endParaRPr lang="ru-RU" sz="8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1643050"/>
            <a:ext cx="53578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«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День знаний».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«День воспитателя».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«День учителя».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«Праздник осени».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«День матери».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День именинника».</a:t>
            </a:r>
            <a:endParaRPr lang="ru-RU" sz="4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шаблон для школьной презентацией зи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0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Зима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000108"/>
            <a:ext cx="68580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«Новый год».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«Рождество Христово».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«День защитника Отечества».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«День именинника»</a:t>
            </a:r>
            <a:endParaRPr lang="ru-RU" sz="4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шаблон для школьной презентацией вес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86116" y="428604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Весна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285860"/>
            <a:ext cx="79296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«Масленица».</a:t>
            </a:r>
          </a:p>
          <a:p>
            <a:pPr marL="342900" indent="-342900">
              <a:buFontTx/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8 марта».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«День Земли».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«Неделя труда».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«День Победы».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«День здоровья».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«Прощание с начальной школой».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«Последний звонок».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85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4</cp:revision>
  <dcterms:created xsi:type="dcterms:W3CDTF">2016-11-26T19:07:48Z</dcterms:created>
  <dcterms:modified xsi:type="dcterms:W3CDTF">2016-11-28T18:17:31Z</dcterms:modified>
</cp:coreProperties>
</file>