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8" r:id="rId6"/>
    <p:sldId id="262" r:id="rId7"/>
    <p:sldId id="267" r:id="rId8"/>
    <p:sldId id="263" r:id="rId9"/>
    <p:sldId id="264" r:id="rId10"/>
    <p:sldId id="265" r:id="rId11"/>
    <p:sldId id="266" r:id="rId12"/>
    <p:sldId id="258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1/29/2015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3DA86C-E51D-43B6-B0C3-C67DC9CF50FF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E8C148-F864-48AF-98FD-35D434F4C0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060848"/>
            <a:ext cx="5758408" cy="2957714"/>
          </a:xfrm>
        </p:spPr>
        <p:txBody>
          <a:bodyPr/>
          <a:lstStyle/>
          <a:p>
            <a:r>
              <a:rPr lang="ru-RU" dirty="0" smtClean="0"/>
              <a:t> Кварц - описание и свойства камня. 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Кварц - это камень власти. Он увеличивает энергию, поглощая, храня, усиливая, балансируя,  </a:t>
            </a:r>
            <a:r>
              <a:rPr lang="ru-RU" dirty="0" err="1" smtClean="0"/>
              <a:t>состедотачиваясь</a:t>
            </a:r>
            <a:r>
              <a:rPr lang="ru-RU" dirty="0" smtClean="0"/>
              <a:t> и передавая - это все создает универсальную энергию, которая помогает проявляться, исцеляться, </a:t>
            </a:r>
            <a:r>
              <a:rPr lang="ru-RU" dirty="0" err="1" smtClean="0"/>
              <a:t>размышять</a:t>
            </a:r>
            <a:r>
              <a:rPr lang="ru-RU" dirty="0" smtClean="0"/>
              <a:t>, камень защищает и помогает определить направление. Кварц также способствует сохранять и восстанавливать информацию всех типов, что помогает добиваться </a:t>
            </a:r>
            <a:r>
              <a:rPr lang="ru-RU" dirty="0" err="1" smtClean="0"/>
              <a:t>конктретных</a:t>
            </a:r>
            <a:r>
              <a:rPr lang="ru-RU" dirty="0" smtClean="0"/>
              <a:t> целей. Кварц превосходен для согласования и балансирования окружающей среды. Кварц - также помогает активизировать функции других камней.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620688"/>
            <a:ext cx="7467600" cy="4873752"/>
          </a:xfrm>
        </p:spPr>
        <p:txBody>
          <a:bodyPr/>
          <a:lstStyle/>
          <a:p>
            <a:pPr fontAlgn="base"/>
            <a:r>
              <a:rPr lang="ru-RU" dirty="0" smtClean="0"/>
              <a:t>Кварц - сильный камень, используется для экстрасенсорной защиты, потому что он противостоит черной магии и защищает от отрицательной энергии. Кварц очень полезен на коронной и третьем глазу </a:t>
            </a:r>
            <a:r>
              <a:rPr lang="ru-RU" dirty="0" err="1" smtClean="0"/>
              <a:t>чакры</a:t>
            </a:r>
            <a:r>
              <a:rPr lang="ru-RU" dirty="0" smtClean="0"/>
              <a:t> для ясности экстрасенсорного видения и может использоваться, чтобы общаться с потусторонними мирами, а также может уравновесить и возбудить все </a:t>
            </a:r>
            <a:r>
              <a:rPr lang="ru-RU" dirty="0" err="1" smtClean="0"/>
              <a:t>чакры</a:t>
            </a:r>
            <a:r>
              <a:rPr lang="ru-RU" dirty="0" smtClean="0"/>
              <a:t>. Кварц - камень, который может получить доступ к древней мудрости и принести ее в подарок.</a:t>
            </a:r>
          </a:p>
          <a:p>
            <a:pPr fontAlgn="base"/>
            <a:r>
              <a:rPr lang="ru-RU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571500"/>
            <a:ext cx="7467600" cy="1143000"/>
          </a:xfrm>
        </p:spPr>
        <p:txBody>
          <a:bodyPr/>
          <a:lstStyle/>
          <a:p>
            <a:r>
              <a:rPr lang="ru-RU" dirty="0" smtClean="0"/>
              <a:t>Применение и изделия из кварца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4370756" cy="4724481"/>
          </a:xfrm>
        </p:spPr>
        <p:txBody>
          <a:bodyPr>
            <a:normAutofit/>
          </a:bodyPr>
          <a:lstStyle/>
          <a:p>
            <a:r>
              <a:rPr lang="ru-RU" dirty="0" smtClean="0"/>
              <a:t>Относительно высокая прочность позволяет делать из кварца вставки в кольца, серьги, броши. Создают из него и более крупные изделия: пепельницы, чаши, вазы. Кварц применяется в стекольной промышленности, часовом деле.</a:t>
            </a:r>
            <a:endParaRPr lang="en-US" dirty="0"/>
          </a:p>
        </p:txBody>
      </p:sp>
      <p:pic>
        <p:nvPicPr>
          <p:cNvPr id="4" name="Рисунок 3" descr="110458873_8c9506e238d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348880"/>
            <a:ext cx="4509120" cy="45091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hop_items_catalog_image6408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491136"/>
            <a:ext cx="3366864" cy="3366864"/>
          </a:xfrm>
        </p:spPr>
      </p:pic>
      <p:pic>
        <p:nvPicPr>
          <p:cNvPr id="5" name="Рисунок 4" descr="56eb3884e2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0"/>
            <a:ext cx="3463032" cy="3463032"/>
          </a:xfrm>
          <a:prstGeom prst="rect">
            <a:avLst/>
          </a:prstGeom>
        </p:spPr>
      </p:pic>
      <p:pic>
        <p:nvPicPr>
          <p:cNvPr id="7" name="Рисунок 6" descr="48141_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0"/>
            <a:ext cx="3528392" cy="3120667"/>
          </a:xfrm>
          <a:prstGeom prst="rect">
            <a:avLst/>
          </a:prstGeom>
        </p:spPr>
      </p:pic>
      <p:pic>
        <p:nvPicPr>
          <p:cNvPr id="10242" name="Picture 2" descr="Волосатик - 6 Января 2014 - Персональный сайт Любознайка"/>
          <p:cNvPicPr>
            <a:picLocks noChangeAspect="1" noChangeArrowheads="1"/>
          </p:cNvPicPr>
          <p:nvPr/>
        </p:nvPicPr>
        <p:blipFill>
          <a:blip r:embed="rId5" cstate="print"/>
          <a:srcRect t="10000" r="7391"/>
          <a:stretch>
            <a:fillRect/>
          </a:stretch>
        </p:blipFill>
        <p:spPr bwMode="auto">
          <a:xfrm>
            <a:off x="5076056" y="3744402"/>
            <a:ext cx="3203848" cy="31135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внимание!!!</a:t>
            </a:r>
            <a:endParaRPr lang="en-US" sz="40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868144" y="4869160"/>
            <a:ext cx="2016224" cy="172819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6" name="Picture 2" descr="В миру но не от мира сего - Тайны Розового Квар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5256584" cy="44049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43192" cy="57466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   Кварц находится на поверхности Земли, он формируется при всех температурах,  различными методами: метаморфическими, осадочными породами. Он является доминирующим минералом горных вершин, основным элементом пляжей, рек и песка в пустынях. Его находят в разных уголках мира, он очень </a:t>
            </a:r>
            <a:r>
              <a:rPr lang="ru-RU" sz="2800" dirty="0" err="1" smtClean="0"/>
              <a:t>распростанен</a:t>
            </a:r>
            <a:r>
              <a:rPr lang="ru-RU" sz="2800" dirty="0" smtClean="0"/>
              <a:t> и надежен. Кварц бывает различных цветов и форм, имеет стекловидный блеск, твердость по </a:t>
            </a:r>
            <a:r>
              <a:rPr lang="ru-RU" sz="2800" dirty="0" err="1" smtClean="0"/>
              <a:t>Маосу</a:t>
            </a:r>
            <a:r>
              <a:rPr lang="ru-RU" sz="2800" dirty="0" smtClean="0"/>
              <a:t> 7, что дает ему преимущество.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названия минерала и его разновидностей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</a:t>
            </a:r>
            <a:r>
              <a:rPr lang="ru-RU" sz="2800" dirty="0" smtClean="0"/>
              <a:t>ексиканский </a:t>
            </a:r>
            <a:r>
              <a:rPr lang="ru-RU" sz="2800" dirty="0" smtClean="0"/>
              <a:t>алмаз, </a:t>
            </a:r>
            <a:r>
              <a:rPr lang="ru-RU" sz="2800" dirty="0" err="1" smtClean="0"/>
              <a:t>ежиный</a:t>
            </a:r>
            <a:r>
              <a:rPr lang="ru-RU" sz="2800" dirty="0" smtClean="0"/>
              <a:t> камень, камень </a:t>
            </a:r>
            <a:r>
              <a:rPr lang="ru-RU" sz="2800" dirty="0" smtClean="0"/>
              <a:t>Тамерлана, </a:t>
            </a:r>
            <a:r>
              <a:rPr lang="ru-RU" sz="2800" dirty="0" smtClean="0"/>
              <a:t>стрелы </a:t>
            </a:r>
            <a:r>
              <a:rPr lang="ru-RU" sz="2800" dirty="0" smtClean="0"/>
              <a:t>Амура</a:t>
            </a:r>
            <a:r>
              <a:rPr lang="ru-RU" sz="2800" dirty="0" smtClean="0"/>
              <a:t>, волосы Венеры.</a:t>
            </a:r>
            <a:endParaRPr lang="en-US" sz="2800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24944"/>
            <a:ext cx="4815408" cy="30096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571184" cy="59972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Описание: Кварц - один из самых полезных естественных материалов, у него есть электрические свойства и тепловое сопротивление, которые делают его ценным в электронной продукции. Блеск и цвет - делают его интересным, как драгоценный камень, а также это помогает в процессе создания стекла. Кварцевый песок </a:t>
            </a:r>
            <a:r>
              <a:rPr lang="ru-RU" dirty="0" err="1" smtClean="0"/>
              <a:t>исользуют</a:t>
            </a:r>
            <a:r>
              <a:rPr lang="ru-RU" dirty="0" smtClean="0"/>
              <a:t> в промышленном производстве для изготовления стекла, </a:t>
            </a:r>
            <a:r>
              <a:rPr lang="ru-RU" dirty="0" err="1" smtClean="0"/>
              <a:t>сециализированного</a:t>
            </a:r>
            <a:r>
              <a:rPr lang="ru-RU" dirty="0" smtClean="0"/>
              <a:t> стека и стекловолокна. Кварц очень стойкий к физическим и химическим веществам, а также к высокой температуре, поэтому кварцевый песок используют в литейных заводах, используют в плавлении металлов, детали и невосприимчивый кирпич делается из кварцевого песка. Кварцевый песок в жидком растворе используется также и в нефтяной промышленности, в процессе </a:t>
            </a:r>
            <a:r>
              <a:rPr lang="ru-RU" dirty="0" err="1" smtClean="0"/>
              <a:t>гидровзрыва</a:t>
            </a:r>
            <a:r>
              <a:rPr lang="ru-RU" dirty="0" smtClean="0"/>
              <a:t> нефтяных и газовых скважин, после чего высокое давление ломает пористые породы, жидкий раствор кварца входит в перелома, что облегчает получение потока природного газа. 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375373"/>
            <a:ext cx="4364893" cy="3482627"/>
          </a:xfr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9" y="0"/>
            <a:ext cx="4860032" cy="48926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Кварц по своим свойствам также является превосходным драгоценным камнем. Драгоценные камни, которые созданы с помощью кварца: аметист, цитрин, авантюрин. Агат и яшма - также варианты кварца с </a:t>
            </a:r>
            <a:r>
              <a:rPr lang="ru-RU" dirty="0" err="1" smtClean="0"/>
              <a:t>микропрозрачной</a:t>
            </a:r>
            <a:r>
              <a:rPr lang="ru-RU" dirty="0" smtClean="0"/>
              <a:t> структурой.</a:t>
            </a:r>
          </a:p>
          <a:p>
            <a:pPr fontAlgn="base"/>
            <a:r>
              <a:rPr lang="ru-RU" dirty="0" smtClean="0"/>
              <a:t>   Кварц может быть создан природными условиями, а может быть сделан человеком из тех же самых компонентов как реальный кварц. Многие декоративные кристаллы, </a:t>
            </a:r>
            <a:r>
              <a:rPr lang="ru-RU" dirty="0" err="1" smtClean="0"/>
              <a:t>наример</a:t>
            </a:r>
            <a:r>
              <a:rPr lang="ru-RU" dirty="0" smtClean="0"/>
              <a:t>: </a:t>
            </a:r>
            <a:r>
              <a:rPr lang="ru-RU" dirty="0" err="1" smtClean="0"/>
              <a:t>Сваровски</a:t>
            </a:r>
            <a:r>
              <a:rPr lang="ru-RU" dirty="0" smtClean="0"/>
              <a:t>, не являются кварцевым кристаллом, хотя могут быть тоже очень красивы.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25459879_51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1250" t="4926" r="15000"/>
          <a:stretch>
            <a:fillRect/>
          </a:stretch>
        </p:blipFill>
        <p:spPr>
          <a:xfrm>
            <a:off x="4638137" y="0"/>
            <a:ext cx="4505863" cy="3861048"/>
          </a:xfrm>
        </p:spPr>
      </p:pic>
      <p:pic>
        <p:nvPicPr>
          <p:cNvPr id="6" name="Рисунок 5" descr="1319963221_kvartc-volosatik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8875"/>
            <a:ext cx="4762500" cy="442912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7467600" cy="1143000"/>
          </a:xfrm>
        </p:spPr>
        <p:txBody>
          <a:bodyPr/>
          <a:lstStyle/>
          <a:p>
            <a:r>
              <a:rPr lang="ru-RU" b="1" dirty="0" smtClean="0"/>
              <a:t>Магические свойства кварца.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7467600" cy="4873752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smtClean="0"/>
              <a:t> Существует много поверий, связанных с кварцем: древний японский кварц, которому верят, сформировался из дыхания белого дракона, и расценивается как образ совершенства; Австралийские Аборигены использовали кварц в ритуалах дождя. Черепу из кристаллов сделал </a:t>
            </a:r>
            <a:r>
              <a:rPr lang="ru-RU" dirty="0" err="1" smtClean="0"/>
              <a:t>Atlanteans</a:t>
            </a:r>
            <a:r>
              <a:rPr lang="ru-RU" dirty="0" smtClean="0"/>
              <a:t> и, как считается, она живет до сих пор; в средневековье считалось, что прозрачный кварц, сформированный в сфере, использовался в качестве хрустальных шаров, чтобы предсказывать будущее.</a:t>
            </a:r>
          </a:p>
          <a:p>
            <a:pPr fontAlgn="base"/>
            <a:r>
              <a:rPr lang="ru-RU" dirty="0" smtClean="0"/>
              <a:t>   Визуальная ясность камня (например, </a:t>
            </a:r>
            <a:r>
              <a:rPr lang="ru-RU" dirty="0" err="1" smtClean="0"/>
              <a:t>пузырики</a:t>
            </a:r>
            <a:r>
              <a:rPr lang="ru-RU" dirty="0" smtClean="0"/>
              <a:t>, крапинки, мутность камня и пр.) обычно не важна для </a:t>
            </a:r>
            <a:r>
              <a:rPr lang="ru-RU" dirty="0" err="1" smtClean="0"/>
              <a:t>энергитического</a:t>
            </a:r>
            <a:r>
              <a:rPr lang="ru-RU" dirty="0" smtClean="0"/>
              <a:t> качества кварца. Кварц имеет способность усиливать тонкие </a:t>
            </a:r>
            <a:r>
              <a:rPr lang="ru-RU" dirty="0" err="1" smtClean="0"/>
              <a:t>энергиии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3831679" cy="3831679"/>
          </a:xfrm>
        </p:spPr>
      </p:pic>
      <p:pic>
        <p:nvPicPr>
          <p:cNvPr id="5" name="Рисунок 4" descr="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3856" y="3365531"/>
            <a:ext cx="5360144" cy="349246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171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 Кварц - описание и свойства камня. </vt:lpstr>
      <vt:lpstr>   Кварц находится на поверхности Земли, он формируется при всех температурах,  различными методами: метаморфическими, осадочными породами. Он является доминирующим минералом горных вершин, основным элементом пляжей, рек и песка в пустынях. Его находят в разных уголках мира, он очень распростанен и надежен. Кварц бывает различных цветов и форм, имеет стекловидный блеск, твердость по Маосу 7, что дает ему преимущество.</vt:lpstr>
      <vt:lpstr>Другие названия минерала и его разновидностей:</vt:lpstr>
      <vt:lpstr>Слайд 4</vt:lpstr>
      <vt:lpstr>Слайд 5</vt:lpstr>
      <vt:lpstr>Слайд 6</vt:lpstr>
      <vt:lpstr>Слайд 7</vt:lpstr>
      <vt:lpstr>Магические свойства кварца.</vt:lpstr>
      <vt:lpstr>Слайд 9</vt:lpstr>
      <vt:lpstr>Слайд 10</vt:lpstr>
      <vt:lpstr>Слайд 11</vt:lpstr>
      <vt:lpstr>Применение и изделия из кварца</vt:lpstr>
      <vt:lpstr>Слайд 13</vt:lpstr>
      <vt:lpstr>Спасибо за внимание!!!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Кварц - описание и свойства камня.</dc:title>
  <dc:creator>Женя</dc:creator>
  <cp:lastModifiedBy>Женя</cp:lastModifiedBy>
  <cp:revision>7</cp:revision>
  <dcterms:created xsi:type="dcterms:W3CDTF">2015-01-29T13:54:52Z</dcterms:created>
  <dcterms:modified xsi:type="dcterms:W3CDTF">2015-01-29T15:00:54Z</dcterms:modified>
</cp:coreProperties>
</file>