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C%D0%B8%D1%80%D0%BE%D0%B2%D0%BE%D0%B9_%D0%BE%D0%BA%D0%B5%D0%B0%D0%BD#&#1043;&#1077;&#1086;&#1075;&#1088;&#1072;&#1092;&#1080;&#1103;_&#1086;&#1082;&#1077;&#1072;&#1085;&#1086;&#1074;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glow rad="673100">
              <a:schemeClr val="accent1">
                <a:alpha val="40000"/>
              </a:schemeClr>
            </a:glow>
            <a:reflection endPos="0" dir="5400000" sy="-100000" algn="bl" rotWithShape="0"/>
            <a:softEdge rad="292100"/>
          </a:effectLst>
          <a:scene3d>
            <a:camera prst="orthographicFront"/>
            <a:lightRig rig="threePt" dir="t"/>
          </a:scene3d>
          <a:sp3d extrusionH="76200">
            <a:extrusionClr>
              <a:schemeClr val="bg2"/>
            </a:extrusionClr>
            <a:contourClr>
              <a:schemeClr val="tx1"/>
            </a:contourClr>
          </a:sp3d>
        </p:spPr>
        <p:txBody>
          <a:bodyPr/>
          <a:lstStyle/>
          <a:p>
            <a:r>
              <a:rPr lang="ru-RU" sz="5400" dirty="0" smtClean="0">
                <a:effectLst>
                  <a:outerShdw blurRad="114300" dist="38100" dir="6000000" sx="104000" sy="104000" algn="ctr" rotWithShape="0">
                    <a:srgbClr val="000000">
                      <a:alpha val="85000"/>
                    </a:srgbClr>
                  </a:outerShdw>
                </a:effectLst>
              </a:rPr>
              <a:t>Жизнь в мировом океане</a:t>
            </a:r>
            <a:endParaRPr lang="ru-RU" sz="5400" dirty="0">
              <a:effectLst>
                <a:outerShdw blurRad="114300" dist="38100" dir="6000000" sx="104000" sy="104000" algn="ctr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29" y="1365336"/>
            <a:ext cx="7686491" cy="450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263442" y="5872015"/>
            <a:ext cx="4928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Подготовила Алешенцева Елизавета</a:t>
            </a:r>
          </a:p>
          <a:p>
            <a:r>
              <a:rPr lang="ru-RU" sz="2000" dirty="0" smtClean="0"/>
              <a:t>                               Ученица 7 класса Б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 smtClean="0"/>
              <a:t>                школы </a:t>
            </a:r>
            <a:r>
              <a:rPr lang="ru-RU" sz="2000" dirty="0" smtClean="0"/>
              <a:t>МБОУ СОШ  №117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4689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034" y="362310"/>
            <a:ext cx="11576649" cy="6063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B0F0"/>
                </a:solidFill>
              </a:rPr>
              <a:t>Моя цель:</a:t>
            </a:r>
            <a:r>
              <a:rPr lang="ru-RU" sz="3600" dirty="0">
                <a:solidFill>
                  <a:srgbClr val="00B0F0"/>
                </a:solidFill>
              </a:rPr>
              <a:t> </a:t>
            </a:r>
            <a:r>
              <a:rPr lang="ru-RU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узнать о жизни в Мировом океане.</a:t>
            </a:r>
          </a:p>
          <a:p>
            <a:endParaRPr lang="ru-RU" sz="3600" b="1" i="1" u="sng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3600" i="1" dirty="0" smtClean="0">
                <a:solidFill>
                  <a:srgbClr val="00B0F0"/>
                </a:solidFill>
              </a:rPr>
              <a:t>                                        Задачи.</a:t>
            </a:r>
          </a:p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1. Выяснить и написать о разнообразие морских организмов.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742950" indent="-742950">
              <a:buAutoNum type="arabicPeriod"/>
            </a:pPr>
            <a:endParaRPr lang="ru-RU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2.  Узнать о особенностях распространение жизни в Мировом океане.</a:t>
            </a:r>
          </a:p>
          <a:p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3. Написать текст о ограниченном биологическом богатстве Мирового океана.</a:t>
            </a:r>
          </a:p>
          <a:p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4. Под конец презентации составить список использованной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6527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42" y="3945699"/>
            <a:ext cx="5578257" cy="29123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35441" cy="6858000"/>
          </a:xfrm>
        </p:spPr>
        <p:txBody>
          <a:bodyPr/>
          <a:lstStyle/>
          <a:p>
            <a:r>
              <a:rPr lang="ru-RU" sz="3200" b="1" i="1" u="sng" dirty="0"/>
              <a:t>Мирово́й океа́н</a:t>
            </a:r>
            <a:r>
              <a:rPr lang="ru-RU" sz="3200" i="1" dirty="0"/>
              <a:t> — </a:t>
            </a:r>
            <a:r>
              <a:rPr lang="ru-RU" sz="3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это основная часть гидросферы, непрерывная, но не сплошная водная оболочка  Земли, окружающая материки и острова, и отличающаяся общностью солевого состава. Мировой океан покрывает </a:t>
            </a:r>
            <a:r>
              <a:rPr lang="ru-RU" sz="32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70,8% </a:t>
            </a:r>
            <a:r>
              <a:rPr lang="ru-RU" sz="3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земной поверхности.</a:t>
            </a:r>
            <a:br>
              <a:rPr lang="ru-RU" sz="3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Континенты и большие архипелаги разделяют мировой океан на четыре большие части (океаны):</a:t>
            </a:r>
            <a:b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3200" i="1" u="sng" dirty="0" smtClean="0"/>
              <a:t>∙Атлантический </a:t>
            </a:r>
            <a:r>
              <a:rPr lang="ru-RU" sz="3200" i="1" u="sng" dirty="0"/>
              <a:t>океан</a:t>
            </a:r>
            <a:br>
              <a:rPr lang="ru-RU" sz="3200" i="1" u="sng" dirty="0"/>
            </a:br>
            <a:r>
              <a:rPr lang="ru-RU" sz="3200" i="1" u="sng" dirty="0" smtClean="0"/>
              <a:t>∙Индийский </a:t>
            </a:r>
            <a:r>
              <a:rPr lang="ru-RU" sz="3200" i="1" u="sng" dirty="0"/>
              <a:t>океан</a:t>
            </a:r>
            <a:br>
              <a:rPr lang="ru-RU" sz="3200" i="1" u="sng" dirty="0"/>
            </a:br>
            <a:r>
              <a:rPr lang="ru-RU" sz="3200" i="1" u="sng" dirty="0" smtClean="0"/>
              <a:t>∙Тихий </a:t>
            </a:r>
            <a:r>
              <a:rPr lang="ru-RU" sz="3200" i="1" u="sng" dirty="0"/>
              <a:t>океан</a:t>
            </a:r>
            <a:br>
              <a:rPr lang="ru-RU" sz="3200" i="1" u="sng" dirty="0"/>
            </a:br>
            <a:r>
              <a:rPr lang="ru-RU" sz="3200" i="1" u="sng" dirty="0" smtClean="0"/>
              <a:t>∙Северный </a:t>
            </a:r>
            <a:r>
              <a:rPr lang="ru-RU" sz="3200" i="1" u="sng" dirty="0"/>
              <a:t>Ледовитый океан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Иногда из них также выделяется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i="1" u="sng" dirty="0" smtClean="0"/>
              <a:t>∙Южный </a:t>
            </a:r>
            <a:r>
              <a:rPr lang="ru-RU" sz="3200" i="1" u="sng" dirty="0"/>
              <a:t>океан</a:t>
            </a:r>
            <a:endParaRPr lang="ru-RU" sz="3200" i="1" u="sng" dirty="0"/>
          </a:p>
        </p:txBody>
      </p:sp>
    </p:spTree>
    <p:extLst>
      <p:ext uri="{BB962C8B-B14F-4D97-AF65-F5344CB8AC3E}">
        <p14:creationId xmlns:p14="http://schemas.microsoft.com/office/powerpoint/2010/main" val="23209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3" y="0"/>
            <a:ext cx="7941502" cy="6858000"/>
          </a:xfrm>
        </p:spPr>
        <p:txBody>
          <a:bodyPr/>
          <a:lstStyle/>
          <a:p>
            <a:r>
              <a:rPr lang="ru-RU" sz="2800" b="1" dirty="0" smtClean="0"/>
              <a:t>         Разнообразие. морских организмов.</a:t>
            </a:r>
            <a:br>
              <a:rPr lang="ru-RU" sz="2800" b="1" dirty="0" smtClean="0"/>
            </a:br>
            <a:r>
              <a:rPr lang="ru-RU" sz="2800" b="1" dirty="0" smtClean="0"/>
              <a:t>    </a:t>
            </a:r>
            <a:r>
              <a:rPr lang="ru-RU" sz="2300" dirty="0" smtClean="0"/>
              <a:t>Океан полон жизни и тайн. Многие из них не раскрыты до сих пор. При исследование морских глубин и сейчас ещё находят организмы, неизвестные науке. Жизнь в океане всепроникающая. Она существует на дне </a:t>
            </a:r>
            <a:r>
              <a:rPr lang="ru-RU" sz="2300" i="1" dirty="0" smtClean="0"/>
              <a:t>Марианского жёлоба</a:t>
            </a:r>
            <a:r>
              <a:rPr lang="ru-RU" sz="2300" dirty="0" smtClean="0"/>
              <a:t>, на глубине 11тыс. м, и даже там, где образуется новая земная кора, где из глубин Земли через разломы поступает горячая магма, где высокие температуры и высокое давление. </a:t>
            </a:r>
            <a:br>
              <a:rPr lang="ru-RU" sz="2300" dirty="0" smtClean="0"/>
            </a:br>
            <a:r>
              <a:rPr lang="ru-RU" sz="2300" dirty="0"/>
              <a:t> </a:t>
            </a:r>
            <a:r>
              <a:rPr lang="ru-RU" sz="2300" dirty="0" smtClean="0"/>
              <a:t>    В Мировом океане обитает огромное количество живых организмов – от одноклеточных микроскопических растений и животных до морских гигантов.</a:t>
            </a:r>
            <a:br>
              <a:rPr lang="ru-RU" sz="2300" dirty="0" smtClean="0"/>
            </a:br>
            <a:r>
              <a:rPr lang="ru-RU" sz="2300" i="1" dirty="0" smtClean="0"/>
              <a:t>По образу жизни морские организмы делят на три группы: </a:t>
            </a:r>
            <a:r>
              <a:rPr lang="ru-RU" sz="2300" b="1" dirty="0" smtClean="0"/>
              <a:t>нектон </a:t>
            </a:r>
            <a:r>
              <a:rPr lang="ru-RU" sz="2300" dirty="0" smtClean="0"/>
              <a:t>- активно плавающие организмы, </a:t>
            </a:r>
            <a:r>
              <a:rPr lang="ru-RU" sz="2300" b="1" dirty="0" smtClean="0"/>
              <a:t>планктон </a:t>
            </a:r>
            <a:r>
              <a:rPr lang="ru-RU" sz="2300" dirty="0" smtClean="0"/>
              <a:t>– пассивно плавающие и </a:t>
            </a:r>
            <a:r>
              <a:rPr lang="ru-RU" sz="2300" b="1" dirty="0" smtClean="0"/>
              <a:t>бентос </a:t>
            </a:r>
            <a:r>
              <a:rPr lang="ru-RU" sz="2300" dirty="0" smtClean="0"/>
              <a:t>– организмы, живущие на дне.</a:t>
            </a:r>
            <a:br>
              <a:rPr lang="ru-RU" sz="2300" dirty="0" smtClean="0"/>
            </a:br>
            <a:endParaRPr lang="ru-RU" sz="2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95" y="368440"/>
            <a:ext cx="2981194" cy="1943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21" y="2596697"/>
            <a:ext cx="3022179" cy="2116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95" y="4978053"/>
            <a:ext cx="3178827" cy="1879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49918" y="-38918"/>
            <a:ext cx="28392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нектон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9222" y="2265889"/>
            <a:ext cx="228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планктон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9918" y="4634091"/>
            <a:ext cx="19248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бентос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835" y="314930"/>
            <a:ext cx="7240044" cy="6186077"/>
          </a:xfrm>
        </p:spPr>
        <p:txBody>
          <a:bodyPr/>
          <a:lstStyle/>
          <a:p>
            <a:pPr algn="ctr"/>
            <a:r>
              <a:rPr lang="ru-RU" sz="2800" b="1" dirty="0" smtClean="0"/>
              <a:t>Распространение жизни в океане.</a:t>
            </a:r>
            <a:br>
              <a:rPr lang="ru-RU" sz="2800" b="1" dirty="0" smtClean="0"/>
            </a:br>
            <a:r>
              <a:rPr lang="ru-RU" sz="2300" dirty="0" smtClean="0"/>
              <a:t>В океане выделяют две области жизни. К первой относят поверхность воды и всю водную толщу, ко второй – дно океана.</a:t>
            </a:r>
            <a:br>
              <a:rPr lang="ru-RU" sz="2300" dirty="0" smtClean="0"/>
            </a:br>
            <a:r>
              <a:rPr lang="ru-RU" sz="2300" dirty="0" smtClean="0"/>
              <a:t>Кроме света на распространение организмов в океане влияют и другие факты: солёность и плотность, температура воды, количество питательных </a:t>
            </a:r>
            <a:r>
              <a:rPr lang="ru-RU" sz="2300" dirty="0"/>
              <a:t>в</a:t>
            </a:r>
            <a:r>
              <a:rPr lang="ru-RU" sz="2300" dirty="0" smtClean="0"/>
              <a:t>еществ, течения вертикальное перемешивание вод, свойства пород, слагающих морское дно. Все эти условия по-разному сочетаются на огромных пространствах океана. </a:t>
            </a:r>
            <a:r>
              <a:rPr lang="ru-RU" sz="2300" i="1" dirty="0" smtClean="0"/>
              <a:t>Например</a:t>
            </a:r>
            <a:r>
              <a:rPr lang="ru-RU" sz="2300" dirty="0" smtClean="0"/>
              <a:t>, в районах подъёма глубинных вод поверхностный слой насыщается питательными веществами, что создаёт благоприятные условия для жизни. </a:t>
            </a:r>
            <a:endParaRPr lang="ru-RU" sz="23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8" y="5749447"/>
            <a:ext cx="10058400" cy="1108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25" y="2095500"/>
            <a:ext cx="2442575" cy="4762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739"/>
            <a:ext cx="2592888" cy="24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68" y="465826"/>
            <a:ext cx="11197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Мировой океан обладает большими, но всё же ограниченными биологическими богатствами, и сегодня перед человечеством стоит важная задача их разумного использования, охраны и умножения.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" y="2281708"/>
            <a:ext cx="6090249" cy="4373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18" y="2281708"/>
            <a:ext cx="5365630" cy="437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68" y="900000"/>
            <a:ext cx="11724362" cy="1400530"/>
          </a:xfrm>
        </p:spPr>
        <p:txBody>
          <a:bodyPr/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glow rad="50800">
                    <a:schemeClr val="accent1">
                      <a:alpha val="49000"/>
                    </a:schemeClr>
                  </a:glow>
                  <a:outerShdw blurRad="76200" dist="76200" dir="7200000" sx="96000" sy="96000" algn="ctr" rotWithShape="0">
                    <a:srgbClr val="000000">
                      <a:alpha val="89000"/>
                    </a:srgbClr>
                  </a:outerShdw>
                </a:effectLst>
              </a:rPr>
              <a:t>Список использованной литературы</a:t>
            </a:r>
            <a:endParaRPr lang="ru-RU" sz="4800" dirty="0">
              <a:solidFill>
                <a:srgbClr val="FFFF00"/>
              </a:solidFill>
              <a:effectLst>
                <a:glow rad="50800">
                  <a:schemeClr val="accent1">
                    <a:alpha val="49000"/>
                  </a:schemeClr>
                </a:glow>
                <a:outerShdw blurRad="76200" dist="76200" dir="7200000" sx="96000" sy="96000" algn="ctr" rotWithShape="0">
                  <a:srgbClr val="000000">
                    <a:alpha val="89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69" y="2122098"/>
            <a:ext cx="1172436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1.Википедия</a:t>
            </a:r>
          </a:p>
          <a:p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://ru.wikipedia.org/wiki/%D0%9C%D0%B8%D1%80%D0%BE%D0%B2%D0%BE%D0%B9_%D0%BE%D0%BA%D0%B5%D0%B0%D0%BD#</a:t>
            </a:r>
            <a:r>
              <a:rPr lang="ru-RU" sz="2800" dirty="0" smtClean="0">
                <a:hlinkClick r:id="rId2"/>
              </a:rPr>
              <a:t>География_океанов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i="1" dirty="0" smtClean="0"/>
              <a:t>2.Учебник географии за 7 класс В. А. Коринская, И. В. Душина, В. А. Щенев.</a:t>
            </a:r>
          </a:p>
          <a:p>
            <a:endParaRPr lang="ru-RU" sz="2400" i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58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6" y="0"/>
            <a:ext cx="110073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873" y="724619"/>
            <a:ext cx="11093568" cy="2845063"/>
          </a:xfrm>
          <a:effectLst>
            <a:reflection endPos="0" dir="5400000" sy="-100000" algn="bl" rotWithShape="0"/>
            <a:softEdge rad="0"/>
          </a:effectLst>
        </p:spPr>
        <p:txBody>
          <a:bodyPr>
            <a:noAutofit/>
            <a:scene3d>
              <a:camera prst="orthographicFront"/>
              <a:lightRig rig="balanced" dir="t"/>
            </a:scene3d>
            <a:sp3d extrusionH="57150">
              <a:bevelT w="38100" h="38100"/>
            </a:sp3d>
          </a:bodyPr>
          <a:lstStyle/>
          <a:p>
            <a:r>
              <a:rPr lang="ru-RU" sz="7200" dirty="0" smtClean="0">
                <a:effectLst>
                  <a:outerShdw blurRad="114300" dist="88900" dir="7800000" sx="98000" sy="98000" algn="ctr" rotWithShape="0">
                    <a:srgbClr val="000000">
                      <a:alpha val="60000"/>
                    </a:srgbClr>
                  </a:outerShdw>
                </a:effectLst>
              </a:rPr>
              <a:t>Спасибо за внимание</a:t>
            </a:r>
            <a:endParaRPr lang="ru-RU" sz="7200" dirty="0">
              <a:effectLst>
                <a:outerShdw blurRad="114300" dist="88900" dir="7800000" sx="98000" sy="98000" algn="ctr" rotWithShape="0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</TotalTime>
  <Words>154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Жизнь в мировом океане</vt:lpstr>
      <vt:lpstr>Презентация PowerPoint</vt:lpstr>
      <vt:lpstr>Мирово́й океа́н — это основная часть гидросферы, непрерывная, но не сплошная водная оболочка  Земли, окружающая материки и острова, и отличающаяся общностью солевого состава. Мировой океан покрывает 70,8% земной поверхности.  Континенты и большие архипелаги разделяют мировой океан на четыре большие части (океаны): ∙Атлантический океан ∙Индийский океан ∙Тихий океан ∙Северный Ледовитый океан Иногда из них также выделяется ∙Южный океан</vt:lpstr>
      <vt:lpstr>         Разнообразие. морских организмов.     Океан полон жизни и тайн. Многие из них не раскрыты до сих пор. При исследование морских глубин и сейчас ещё находят организмы, неизвестные науке. Жизнь в океане всепроникающая. Она существует на дне Марианского жёлоба, на глубине 11тыс. м, и даже там, где образуется новая земная кора, где из глубин Земли через разломы поступает горячая магма, где высокие температуры и высокое давление.       В Мировом океане обитает огромное количество живых организмов – от одноклеточных микроскопических растений и животных до морских гигантов. По образу жизни морские организмы делят на три группы: нектон - активно плавающие организмы, планктон – пассивно плавающие и бентос – организмы, живущие на дне. </vt:lpstr>
      <vt:lpstr>Распространение жизни в океане. В океане выделяют две области жизни. К первой относят поверхность воды и всю водную толщу, ко второй – дно океана. Кроме света на распространение организмов в океане влияют и другие факты: солёность и плотность, температура воды, количество питательных веществ, течения вертикальное перемешивание вод, свойства пород, слагающих морское дно. Все эти условия по-разному сочетаются на огромных пространствах океана. Например, в районах подъёма глубинных вод поверхностный слой насыщается питательными веществами, что создаёт благоприятные условия для жизни. </vt:lpstr>
      <vt:lpstr>Презентация PowerPoint</vt:lpstr>
      <vt:lpstr>Список использованной литературы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в мировом океане</dc:title>
  <dc:creator>Пользователь Windows</dc:creator>
  <cp:lastModifiedBy>Пользователь Windows</cp:lastModifiedBy>
  <cp:revision>23</cp:revision>
  <dcterms:created xsi:type="dcterms:W3CDTF">2017-11-08T16:27:50Z</dcterms:created>
  <dcterms:modified xsi:type="dcterms:W3CDTF">2017-11-09T02:10:17Z</dcterms:modified>
</cp:coreProperties>
</file>