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D22C-253B-4461-9901-E2503CB90357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2CC8-29D3-4EE2-A830-D6E679C09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Сат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Алим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Равильевич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Учитель физической культуры МБОУ СОШ №1 г. Ак-Довурака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3155" cy="23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достижения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4800" b="1" i="1" dirty="0" smtClean="0">
                <a:solidFill>
                  <a:srgbClr val="7030A0"/>
                </a:solidFill>
              </a:rPr>
              <a:t>Привлечение к активным занятиям физической культурой и мини- футболом в школе принесло свои плоды: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3155" cy="23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2009 год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b="1" dirty="0" smtClean="0">
                <a:solidFill>
                  <a:srgbClr val="FF0000"/>
                </a:solidFill>
              </a:rPr>
              <a:t>ДЮСШ г.Ак-Довурак: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</a:t>
            </a:r>
            <a:r>
              <a:rPr lang="ru-RU" b="1" dirty="0" smtClean="0"/>
              <a:t> </a:t>
            </a:r>
            <a:r>
              <a:rPr lang="ru-RU" dirty="0" smtClean="0"/>
              <a:t>среди юношей города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среди девочек города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Переходящий кубок среди смешанных команд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3300" b="1" dirty="0" smtClean="0">
                <a:solidFill>
                  <a:srgbClr val="FF0000"/>
                </a:solidFill>
              </a:rPr>
              <a:t>Республика Тыва. Всероссийский проект«Мини-футбол в школу»: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Старшая группа мальчики 1994-1995г.р.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Средняя группа мальчики 1996-1997г.р.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 место-  </a:t>
            </a:r>
            <a:r>
              <a:rPr lang="ru-RU" dirty="0" smtClean="0"/>
              <a:t>Младшая группа девочки 1998-1999г.р. </a:t>
            </a:r>
          </a:p>
          <a:p>
            <a:endParaRPr lang="ru-RU" sz="3800" b="1" dirty="0" smtClean="0">
              <a:solidFill>
                <a:srgbClr val="FF0000"/>
              </a:solidFill>
            </a:endParaRPr>
          </a:p>
          <a:p>
            <a:r>
              <a:rPr lang="ru-RU" sz="3800" b="1" dirty="0" smtClean="0">
                <a:solidFill>
                  <a:srgbClr val="FF0000"/>
                </a:solidFill>
              </a:rPr>
              <a:t>Первенство России, зона «Сибирь»:</a:t>
            </a:r>
          </a:p>
          <a:p>
            <a:endParaRPr lang="ru-RU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II </a:t>
            </a:r>
            <a:r>
              <a:rPr lang="ru-RU" b="1" dirty="0" smtClean="0">
                <a:solidFill>
                  <a:srgbClr val="C00000"/>
                </a:solidFill>
              </a:rPr>
              <a:t>место </a:t>
            </a:r>
            <a:r>
              <a:rPr lang="ru-RU" b="1" dirty="0" smtClean="0"/>
              <a:t>- </a:t>
            </a:r>
            <a:r>
              <a:rPr lang="ru-RU" dirty="0" smtClean="0"/>
              <a:t>Средняя группа мальчики 1996-1997г.р.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Младшая группа девочки 1998-1999г.р. </a:t>
            </a:r>
          </a:p>
          <a:p>
            <a:endParaRPr lang="ru-RU" dirty="0"/>
          </a:p>
        </p:txBody>
      </p:sp>
      <p:pic>
        <p:nvPicPr>
          <p:cNvPr id="6" name="Содержимое 4" descr="PICT38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2"/>
            <a:ext cx="4038600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2010 год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b="1" dirty="0" smtClean="0">
                <a:solidFill>
                  <a:srgbClr val="FF0000"/>
                </a:solidFill>
              </a:rPr>
              <a:t>Республика Тыва. Всероссийский проект«Мини-футбол в школу»:</a:t>
            </a:r>
          </a:p>
          <a:p>
            <a:endParaRPr lang="ru-RU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  </a:t>
            </a:r>
            <a:r>
              <a:rPr lang="ru-RU" dirty="0" smtClean="0"/>
              <a:t>Старшая группа девочки 1995-1996г.р.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  </a:t>
            </a:r>
            <a:r>
              <a:rPr lang="ru-RU" dirty="0" smtClean="0"/>
              <a:t>Средняя группа девочки 1997-1998 г.р.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Юниорская группа девочки 1993-1994 г.р.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III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Старшая группа мальчики 1995-1996г.р.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4200" b="1" dirty="0" smtClean="0">
                <a:solidFill>
                  <a:srgbClr val="FF0000"/>
                </a:solidFill>
              </a:rPr>
              <a:t>Первенство России, зона «Сибирь» </a:t>
            </a:r>
          </a:p>
          <a:p>
            <a:r>
              <a:rPr lang="ru-RU" sz="4200" b="1" dirty="0" smtClean="0">
                <a:solidFill>
                  <a:srgbClr val="FF0000"/>
                </a:solidFill>
              </a:rPr>
              <a:t>г. Красноярск:</a:t>
            </a:r>
          </a:p>
          <a:p>
            <a:endParaRPr lang="ru-RU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III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Старшая группа девочки 1995-1996г.р.</a:t>
            </a:r>
          </a:p>
          <a:p>
            <a:r>
              <a:rPr lang="ru-RU" sz="3800" b="1" i="1" dirty="0" smtClean="0">
                <a:solidFill>
                  <a:srgbClr val="7030A0"/>
                </a:solidFill>
              </a:rPr>
              <a:t>«Кубок Содружества- 2010- Анапа»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IV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Юниорская группа мальчики 1990-1993г.р.</a:t>
            </a:r>
          </a:p>
          <a:p>
            <a:endParaRPr lang="ru-RU" dirty="0"/>
          </a:p>
        </p:txBody>
      </p:sp>
      <p:pic>
        <p:nvPicPr>
          <p:cNvPr id="6" name="Содержимое 4" descr="PICT38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038600" cy="49685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2011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</a:rPr>
              <a:t>год.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300" b="1" dirty="0" smtClean="0">
                <a:solidFill>
                  <a:srgbClr val="FF0000"/>
                </a:solidFill>
              </a:rPr>
              <a:t>Республика Тыва Всероссийский проект«Мини-футбол в школу»:</a:t>
            </a:r>
            <a:endParaRPr lang="en-US" sz="3300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I </a:t>
            </a:r>
            <a:r>
              <a:rPr lang="ru-RU" b="1" dirty="0" smtClean="0"/>
              <a:t>место-  </a:t>
            </a:r>
            <a:r>
              <a:rPr lang="ru-RU" dirty="0" smtClean="0"/>
              <a:t>Средняя группа девочки 1998-1999г.р.</a:t>
            </a:r>
          </a:p>
          <a:p>
            <a:r>
              <a:rPr lang="en-US" b="1" dirty="0" smtClean="0"/>
              <a:t>I </a:t>
            </a:r>
            <a:r>
              <a:rPr lang="ru-RU" b="1" dirty="0" smtClean="0"/>
              <a:t>место-  </a:t>
            </a:r>
            <a:r>
              <a:rPr lang="ru-RU" dirty="0" smtClean="0"/>
              <a:t>Старшая группа мальчики 1996-1997 г.р.</a:t>
            </a:r>
          </a:p>
          <a:p>
            <a:r>
              <a:rPr lang="en-US" b="1" dirty="0" smtClean="0"/>
              <a:t>I </a:t>
            </a:r>
            <a:r>
              <a:rPr lang="ru-RU" b="1" dirty="0" smtClean="0"/>
              <a:t>место- </a:t>
            </a:r>
            <a:r>
              <a:rPr lang="ru-RU" dirty="0" smtClean="0"/>
              <a:t>Юниорская группа девочки 1994-1995 г.р.</a:t>
            </a:r>
          </a:p>
          <a:p>
            <a:r>
              <a:rPr lang="en-US" b="1" dirty="0" smtClean="0"/>
              <a:t>I </a:t>
            </a:r>
            <a:r>
              <a:rPr lang="ru-RU" b="1" dirty="0" smtClean="0"/>
              <a:t>место- </a:t>
            </a:r>
            <a:r>
              <a:rPr lang="ru-RU" dirty="0" smtClean="0"/>
              <a:t>Юниорская группа юноши 1994-1995 г.р.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Первенство России зона «Сибирь»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г. Красноярск:</a:t>
            </a:r>
          </a:p>
          <a:p>
            <a:r>
              <a:rPr lang="en-US" b="1" dirty="0" smtClean="0"/>
              <a:t>II </a:t>
            </a:r>
            <a:r>
              <a:rPr lang="ru-RU" b="1" dirty="0" smtClean="0"/>
              <a:t>место- </a:t>
            </a:r>
            <a:r>
              <a:rPr lang="ru-RU" dirty="0" smtClean="0"/>
              <a:t>Юниорская группа девочки 1994-1995 г.р.</a:t>
            </a:r>
          </a:p>
          <a:p>
            <a:r>
              <a:rPr lang="en-US" b="1" dirty="0" smtClean="0"/>
              <a:t>II </a:t>
            </a:r>
            <a:r>
              <a:rPr lang="ru-RU" b="1" dirty="0" smtClean="0"/>
              <a:t>место- </a:t>
            </a:r>
            <a:r>
              <a:rPr lang="ru-RU" dirty="0" smtClean="0"/>
              <a:t>Юниорская группа юноши 1994-1995 г.р.</a:t>
            </a:r>
          </a:p>
          <a:p>
            <a:r>
              <a:rPr lang="ru-RU" b="1" dirty="0" smtClean="0"/>
              <a:t>«Кубок Содружества- 2011- Анапа»</a:t>
            </a:r>
          </a:p>
          <a:p>
            <a:r>
              <a:rPr lang="en-US" b="1" dirty="0" smtClean="0"/>
              <a:t>III </a:t>
            </a:r>
            <a:r>
              <a:rPr lang="ru-RU" b="1" dirty="0" smtClean="0"/>
              <a:t>место- </a:t>
            </a:r>
            <a:r>
              <a:rPr lang="ru-RU" dirty="0" smtClean="0"/>
              <a:t>Юниорская группа мальчики 1991</a:t>
            </a:r>
            <a:endParaRPr lang="ru-RU" dirty="0"/>
          </a:p>
        </p:txBody>
      </p:sp>
      <p:pic>
        <p:nvPicPr>
          <p:cNvPr id="6" name="Picture 2" descr="F:\DCIM\100DSCIM\PICT38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902" y="1628800"/>
            <a:ext cx="375319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2012 год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800" b="1" dirty="0" smtClean="0">
                <a:solidFill>
                  <a:srgbClr val="FF0000"/>
                </a:solidFill>
              </a:rPr>
              <a:t>г.Ак-Довурак: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Среди дворовых команд города</a:t>
            </a:r>
            <a:endParaRPr lang="en-US" b="1" dirty="0" smtClean="0"/>
          </a:p>
          <a:p>
            <a:endParaRPr lang="ru-RU" b="1" dirty="0" smtClean="0"/>
          </a:p>
          <a:p>
            <a:r>
              <a:rPr lang="ru-RU" sz="3800" b="1" dirty="0" smtClean="0">
                <a:solidFill>
                  <a:srgbClr val="FF0000"/>
                </a:solidFill>
              </a:rPr>
              <a:t>Республика Тыва .Всероссийский проект«Мини-футбол в школу»:</a:t>
            </a:r>
          </a:p>
          <a:p>
            <a:endParaRPr lang="ru-RU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  </a:t>
            </a:r>
            <a:r>
              <a:rPr lang="ru-RU" dirty="0" smtClean="0"/>
              <a:t>Старшая группа девочки 1997-1998г.р.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IV </a:t>
            </a:r>
            <a:r>
              <a:rPr lang="ru-RU" b="1" dirty="0" smtClean="0">
                <a:solidFill>
                  <a:srgbClr val="C00000"/>
                </a:solidFill>
              </a:rPr>
              <a:t>место-  </a:t>
            </a:r>
            <a:r>
              <a:rPr lang="ru-RU" dirty="0" smtClean="0"/>
              <a:t>Старшая группа юноши 1997-1998 г.р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Юниорская группа девочки 1995-1996 г.р.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Юниорская группа юноши 1995-1996г.р.</a:t>
            </a:r>
          </a:p>
          <a:p>
            <a:endParaRPr lang="ru-RU" sz="4200" b="1" dirty="0" smtClean="0">
              <a:solidFill>
                <a:srgbClr val="FF0000"/>
              </a:solidFill>
            </a:endParaRPr>
          </a:p>
          <a:p>
            <a:r>
              <a:rPr lang="ru-RU" sz="4200" b="1" dirty="0" smtClean="0">
                <a:solidFill>
                  <a:srgbClr val="FF0000"/>
                </a:solidFill>
              </a:rPr>
              <a:t>Первенство России, зона «Сибирь» </a:t>
            </a:r>
          </a:p>
          <a:p>
            <a:r>
              <a:rPr lang="ru-RU" sz="4200" b="1" dirty="0" smtClean="0">
                <a:solidFill>
                  <a:srgbClr val="FF0000"/>
                </a:solidFill>
              </a:rPr>
              <a:t>г. Красноярск: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II </a:t>
            </a:r>
            <a:r>
              <a:rPr lang="ru-RU" b="1" dirty="0" smtClean="0">
                <a:solidFill>
                  <a:srgbClr val="C00000"/>
                </a:solidFill>
              </a:rPr>
              <a:t>место- </a:t>
            </a:r>
            <a:r>
              <a:rPr lang="ru-RU" dirty="0" smtClean="0"/>
              <a:t>Старшая группа девочки 1995-1996г.р.</a:t>
            </a:r>
            <a:endParaRPr lang="en-US" dirty="0" smtClean="0"/>
          </a:p>
          <a:p>
            <a:r>
              <a:rPr lang="en-US" b="1" dirty="0" smtClean="0"/>
              <a:t>IV </a:t>
            </a:r>
            <a:r>
              <a:rPr lang="ru-RU" b="1" dirty="0" smtClean="0"/>
              <a:t>место- </a:t>
            </a:r>
            <a:r>
              <a:rPr lang="ru-RU" dirty="0" smtClean="0"/>
              <a:t>Юниорская группа юноши 1995-1996г.р.</a:t>
            </a:r>
          </a:p>
        </p:txBody>
      </p:sp>
      <p:pic>
        <p:nvPicPr>
          <p:cNvPr id="7" name="Picture 2" descr="F:\DCIM\100DSCIM\PICT3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12776"/>
            <a:ext cx="40386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«Кубок Содружества- 2011- Анапа»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en-US" sz="3100" b="1" i="1" dirty="0" smtClean="0">
                <a:solidFill>
                  <a:srgbClr val="7030A0"/>
                </a:solidFill>
              </a:rPr>
              <a:t>III </a:t>
            </a:r>
            <a:r>
              <a:rPr lang="ru-RU" sz="3100" b="1" i="1" dirty="0" smtClean="0">
                <a:solidFill>
                  <a:srgbClr val="7030A0"/>
                </a:solidFill>
              </a:rPr>
              <a:t>место- Юниорская группа мальчики 1991-1994 г.</a:t>
            </a:r>
            <a:r>
              <a:rPr lang="ru-RU" sz="3100" b="1" dirty="0" smtClean="0">
                <a:solidFill>
                  <a:srgbClr val="7030A0"/>
                </a:solidFill>
              </a:rPr>
              <a:t>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Picture 2" descr="I:\DSCN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1296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«Кубок Содружества- 2011- Анапа»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Награждение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I:\DSCN0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7484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Первенство России зона «Сибирь»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br>
              <a:rPr lang="en-US" sz="3100" b="1" dirty="0" smtClean="0">
                <a:solidFill>
                  <a:srgbClr val="FF0000"/>
                </a:solidFill>
              </a:rPr>
            </a:br>
            <a:r>
              <a:rPr lang="en-US" sz="3100" b="1" dirty="0" smtClean="0">
                <a:solidFill>
                  <a:srgbClr val="FF0000"/>
                </a:solidFill>
              </a:rPr>
              <a:t>II </a:t>
            </a:r>
            <a:r>
              <a:rPr lang="ru-RU" sz="3100" b="1" dirty="0" smtClean="0">
                <a:solidFill>
                  <a:srgbClr val="FF0000"/>
                </a:solidFill>
              </a:rPr>
              <a:t>место - </a:t>
            </a:r>
            <a:r>
              <a:rPr lang="ru-RU" sz="3100" dirty="0" smtClean="0">
                <a:solidFill>
                  <a:srgbClr val="FF0000"/>
                </a:solidFill>
              </a:rPr>
              <a:t>Средняя группа мальчики 1996-1997г.р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г.Красноярск-2009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Picture 3" descr="I:\medium_IMG_0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84887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Первенство России зона «Сибирь»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err="1" smtClean="0">
                <a:solidFill>
                  <a:srgbClr val="C00000"/>
                </a:solidFill>
              </a:rPr>
              <a:t>Ламажык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Адыя</a:t>
            </a:r>
            <a:r>
              <a:rPr lang="ru-RU" sz="2200" b="1" dirty="0" smtClean="0">
                <a:solidFill>
                  <a:srgbClr val="C00000"/>
                </a:solidFill>
              </a:rPr>
              <a:t>                        </a:t>
            </a:r>
            <a:r>
              <a:rPr lang="ru-RU" sz="2200" b="1" dirty="0" err="1" smtClean="0">
                <a:solidFill>
                  <a:srgbClr val="C00000"/>
                </a:solidFill>
              </a:rPr>
              <a:t>ДонгакТаяна</a:t>
            </a:r>
            <a:r>
              <a:rPr lang="ru-RU" sz="2200" b="1" dirty="0" smtClean="0">
                <a:solidFill>
                  <a:srgbClr val="C00000"/>
                </a:solidFill>
              </a:rPr>
              <a:t>                          Монгуш </a:t>
            </a:r>
            <a:r>
              <a:rPr lang="ru-RU" sz="2200" b="1" dirty="0" err="1" smtClean="0">
                <a:solidFill>
                  <a:srgbClr val="C00000"/>
                </a:solidFill>
              </a:rPr>
              <a:t>Эчис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Лучший защитник                    Лучший Вратарь                    Лучший Игрок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г. Красноярск- 2011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dirty="0"/>
          </a:p>
        </p:txBody>
      </p:sp>
      <p:pic>
        <p:nvPicPr>
          <p:cNvPr id="4" name="Picture 2" descr="H:\y_7b9fa0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7776864" cy="49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«Кубок Содружества- 2011- Анапа»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Лучший защитник</a:t>
            </a:r>
            <a:r>
              <a:rPr lang="ru-RU" b="1" dirty="0" smtClean="0"/>
              <a:t>- </a:t>
            </a:r>
            <a:r>
              <a:rPr lang="ru-RU" b="1" dirty="0" err="1" smtClean="0">
                <a:solidFill>
                  <a:srgbClr val="7030A0"/>
                </a:solidFill>
              </a:rPr>
              <a:t>Шожал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Чигжит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H:\DSCN0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99288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Ассоциация мини- футбола России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Общероссийский проект </a:t>
            </a:r>
            <a:r>
              <a:rPr lang="ru-RU" sz="5400" b="1" i="1" dirty="0" smtClean="0">
                <a:solidFill>
                  <a:srgbClr val="C00000"/>
                </a:solidFill>
              </a:rPr>
              <a:t>"Мини-футбол в школу"</a:t>
            </a:r>
            <a:endParaRPr lang="ru-RU" sz="5400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6724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Первенство </a:t>
            </a:r>
            <a:r>
              <a:rPr lang="ru-RU" b="1" dirty="0" smtClean="0">
                <a:solidFill>
                  <a:srgbClr val="FF0000"/>
                </a:solidFill>
              </a:rPr>
              <a:t>России, зона «Сибирь»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Лучший </a:t>
            </a:r>
            <a:r>
              <a:rPr lang="ru-RU" sz="2700" b="1" dirty="0" smtClean="0">
                <a:solidFill>
                  <a:srgbClr val="C00000"/>
                </a:solidFill>
              </a:rPr>
              <a:t>игро</a:t>
            </a:r>
            <a:r>
              <a:rPr lang="ru-RU" sz="2700" b="1" dirty="0" smtClean="0">
                <a:solidFill>
                  <a:srgbClr val="C00000"/>
                </a:solidFill>
              </a:rPr>
              <a:t>к- </a:t>
            </a:r>
            <a:r>
              <a:rPr lang="ru-RU" sz="2700" b="1" i="1" dirty="0" smtClean="0">
                <a:solidFill>
                  <a:srgbClr val="7030A0"/>
                </a:solidFill>
              </a:rPr>
              <a:t>Хомушку </a:t>
            </a:r>
            <a:r>
              <a:rPr lang="ru-RU" sz="2700" b="1" i="1" dirty="0" err="1" smtClean="0">
                <a:solidFill>
                  <a:srgbClr val="7030A0"/>
                </a:solidFill>
              </a:rPr>
              <a:t>Аманда</a:t>
            </a:r>
            <a:r>
              <a:rPr lang="ru-RU" sz="2700" b="1" i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0070C0"/>
                </a:solidFill>
              </a:rPr>
              <a:t>г. Красноярск- 2012г.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H:\край-12 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886" y="1600200"/>
            <a:ext cx="706622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sz="3100" b="1" dirty="0" smtClean="0">
                <a:solidFill>
                  <a:srgbClr val="FF0000"/>
                </a:solidFill>
              </a:rPr>
              <a:t>Кубок Содружества- 2010- Анапа»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en-US" sz="3100" b="1" dirty="0" smtClean="0">
                <a:solidFill>
                  <a:srgbClr val="C00000"/>
                </a:solidFill>
              </a:rPr>
              <a:t>IV </a:t>
            </a:r>
            <a:r>
              <a:rPr lang="ru-RU" sz="3100" b="1" dirty="0" smtClean="0">
                <a:solidFill>
                  <a:srgbClr val="C00000"/>
                </a:solidFill>
              </a:rPr>
              <a:t>место- </a:t>
            </a:r>
            <a:r>
              <a:rPr lang="ru-RU" sz="3100" dirty="0" smtClean="0">
                <a:solidFill>
                  <a:srgbClr val="C00000"/>
                </a:solidFill>
              </a:rPr>
              <a:t>Юниорская группа мальчики 1990-1993г.р.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I:\P5080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362" y="1600200"/>
            <a:ext cx="688127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«Кубок Содружества- 2011- Анапа»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Тренера команд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H:\DSCN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504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Сат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Равильевич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7030A0"/>
                </a:solidFill>
              </a:rPr>
              <a:t>Я точно знаю, что занятие футболом не только воспитывает любовь к спорту, но и к физической культуре в целом.  У меня нет «троечников» и «двоечников» на уроках.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У меня есть влюблённые в спорт, в активную жизнь дети, которые не знают, что такое </a:t>
            </a:r>
            <a:r>
              <a:rPr lang="ru-RU" b="1" i="1" dirty="0" smtClean="0">
                <a:solidFill>
                  <a:srgbClr val="C00000"/>
                </a:solidFill>
              </a:rPr>
              <a:t>скука, алкоголь, наркомания.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4" descr="PICT3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024336" cy="453650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Любите спорт, мини-футбол!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9600" b="1" i="1" dirty="0" smtClean="0">
                <a:solidFill>
                  <a:srgbClr val="FF0000"/>
                </a:solidFill>
              </a:rPr>
              <a:t>      Спасибо!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     </a:t>
            </a:r>
            <a:r>
              <a:rPr lang="ru-RU" b="1" dirty="0" smtClean="0">
                <a:solidFill>
                  <a:srgbClr val="FF0000"/>
                </a:solidFill>
              </a:rPr>
              <a:t>«Мини – футбол в школу»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Это игра</a:t>
            </a:r>
            <a:r>
              <a:rPr lang="ru-RU" b="1" i="1" dirty="0">
                <a:solidFill>
                  <a:srgbClr val="7030A0"/>
                </a:solidFill>
              </a:rPr>
              <a:t>, отличающаяся простотой, доступностью и высокой эмоциональностью. Словом, мини-футбол, которым сегодня увлекаются не только мальчики и юноши, но и девочки и девушки, как нельзя лучше приспособлена для развития ее в школе и, следовательно, для кардинального решения проблем двигательной активности и здоровья подрастающего поколения.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19573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 М Ф 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          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</a:t>
            </a:r>
            <a:r>
              <a:rPr lang="ru-RU" sz="2800" b="1" i="1" dirty="0" smtClean="0">
                <a:solidFill>
                  <a:srgbClr val="7030A0"/>
                </a:solidFill>
              </a:rPr>
              <a:t>Именно </a:t>
            </a:r>
            <a:r>
              <a:rPr lang="ru-RU" sz="2800" b="1" i="1" dirty="0">
                <a:solidFill>
                  <a:srgbClr val="7030A0"/>
                </a:solidFill>
              </a:rPr>
              <a:t>с этих позиций Российским футбольным союзом и Ассоциацией мини-футбола России и подготовлен общероссийский проект «Мини-футбол в школу», являющейся составной частью общероссийской программы развития футбола в стране, которую активно начинает продвигать в жизнь Российский футбольный союз.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23728" cy="23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«Мини- футбол в школе»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i="1" dirty="0" smtClean="0">
                <a:solidFill>
                  <a:srgbClr val="7030A0"/>
                </a:solidFill>
              </a:rPr>
              <a:t>На основе  общероссийского проекта «Мини- футбол в школу» в школе был разработан  свой проект , который начал </a:t>
            </a:r>
            <a:r>
              <a:rPr lang="ru-RU" b="1" i="1" dirty="0" err="1" smtClean="0">
                <a:solidFill>
                  <a:srgbClr val="7030A0"/>
                </a:solidFill>
              </a:rPr>
              <a:t>реализоватьсяс</a:t>
            </a:r>
            <a:r>
              <a:rPr lang="ru-RU" b="1" i="1" dirty="0" smtClean="0">
                <a:solidFill>
                  <a:srgbClr val="7030A0"/>
                </a:solidFill>
              </a:rPr>
              <a:t> 2008 года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4" descr="PICT38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3898776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Цели проекта: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                           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                 Обеспечение комплексного решения проблем двигательной активности и укрепления здоровья школьников путем целенаправленного внедрения мини-футбола в систему внеклассной физкультурно-оздоровительной работы школы;</a:t>
            </a:r>
          </a:p>
          <a:p>
            <a:pPr>
              <a:buNone/>
            </a:pPr>
            <a:r>
              <a:rPr lang="ru-RU" sz="2400" dirty="0" smtClean="0"/>
              <a:t>            </a:t>
            </a:r>
            <a:r>
              <a:rPr lang="ru-RU" sz="2400" b="1" i="1" dirty="0" smtClean="0">
                <a:solidFill>
                  <a:srgbClr val="0070C0"/>
                </a:solidFill>
              </a:rPr>
              <a:t>подъем массовости занятий мини-футболом среди школьников.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3155" cy="23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383155" cy="23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Ожидаемые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результаты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-повышение деловой и спортивной активности детей и учащейся;</a:t>
            </a:r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b="1" i="1" dirty="0" smtClean="0">
                <a:solidFill>
                  <a:srgbClr val="002060"/>
                </a:solidFill>
              </a:rPr>
              <a:t>-укрепление и повышение уровня физического здоровья детей и учащейся;</a:t>
            </a:r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-внедрение многообразных форм </a:t>
            </a:r>
            <a:r>
              <a:rPr lang="ru-RU" b="1" i="1" dirty="0" err="1" smtClean="0">
                <a:solidFill>
                  <a:srgbClr val="0070C0"/>
                </a:solidFill>
              </a:rPr>
              <a:t>досуговой</a:t>
            </a:r>
            <a:r>
              <a:rPr lang="ru-RU" b="1" i="1" dirty="0" smtClean="0">
                <a:solidFill>
                  <a:srgbClr val="0070C0"/>
                </a:solidFill>
              </a:rPr>
              <a:t> деятельности, </a:t>
            </a:r>
          </a:p>
          <a:p>
            <a:pPr lvl="0">
              <a:buNone/>
            </a:pPr>
            <a:r>
              <a:rPr lang="ru-RU" dirty="0" smtClean="0"/>
              <a:t>                    </a:t>
            </a:r>
            <a:r>
              <a:rPr lang="ru-RU" b="1" i="1" dirty="0" smtClean="0">
                <a:solidFill>
                  <a:srgbClr val="00B050"/>
                </a:solidFill>
              </a:rPr>
              <a:t>-воспитание подрастающего поколения, способного противостоять таким  негативным явлениям, как наркомания, пьянство, </a:t>
            </a:r>
            <a:r>
              <a:rPr lang="ru-RU" b="1" i="1" dirty="0" err="1" smtClean="0">
                <a:solidFill>
                  <a:srgbClr val="00B050"/>
                </a:solidFill>
              </a:rPr>
              <a:t>табакокурение</a:t>
            </a:r>
            <a:r>
              <a:rPr lang="ru-RU" b="1" i="1" dirty="0" smtClean="0">
                <a:solidFill>
                  <a:srgbClr val="00B050"/>
                </a:solidFill>
              </a:rPr>
              <a:t>, асоциальное поведение и т.д.;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3155" cy="23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РЕЗУЛЬТАТЫ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РЕАЛИЗАЦИИ ПРОЕКТА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Реализация данного проекта позволила       существенно увеличить количество детей систематически занимающихся физическими  упражнениями во внеурочное время;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b="1" i="1" dirty="0" smtClean="0">
                <a:solidFill>
                  <a:srgbClr val="7030A0"/>
                </a:solidFill>
              </a:rPr>
              <a:t>- внесла значительный вклад в укрепление здоровья и физической подготовленности подрастающего поколения; 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i="1" dirty="0" smtClean="0">
                <a:solidFill>
                  <a:srgbClr val="0070C0"/>
                </a:solidFill>
              </a:rPr>
              <a:t>-создала реальную возможность для отбора талантливых юных футболистов не только для мини-футбола, но и для ДЮСШ и  по футболу;</a:t>
            </a:r>
          </a:p>
          <a:p>
            <a:pPr>
              <a:buNone/>
            </a:pPr>
            <a:r>
              <a:rPr lang="ru-RU" dirty="0" smtClean="0"/>
              <a:t>         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i="1" dirty="0" smtClean="0">
                <a:solidFill>
                  <a:srgbClr val="00B050"/>
                </a:solidFill>
              </a:rPr>
              <a:t>-обеспечила рост охвата занимающихся активными формами занятий физической культурой и спортом и средствами здорового образа жизни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83569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Системная работа по мини- футболу в школе началась в 2008 году 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количество детей, охваченных  в секции всё возрастало: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7030A0"/>
                </a:solidFill>
              </a:rPr>
              <a:t>2009 – 2010 учебный год – 62 ученика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0070C0"/>
                </a:solidFill>
              </a:rPr>
              <a:t>2010-2011 учебный год -  64 ученика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00B050"/>
                </a:solidFill>
              </a:rPr>
              <a:t>2011- 2012 учебный год – 65 учеников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3155" cy="23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758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Сат Алим Равильевич</vt:lpstr>
      <vt:lpstr>Ассоциация мини- футбола России</vt:lpstr>
      <vt:lpstr>Проект «      «Мини – футбол в школу»</vt:lpstr>
      <vt:lpstr>А М Ф Р</vt:lpstr>
      <vt:lpstr>Проект «Мини- футбол в школе»</vt:lpstr>
      <vt:lpstr>Цели проекта:</vt:lpstr>
      <vt:lpstr>Ожидаемые результаты</vt:lpstr>
      <vt:lpstr>РЕЗУЛЬТАТЫ РЕАЛИЗАЦИИ ПРОЕКТА</vt:lpstr>
      <vt:lpstr>В школе</vt:lpstr>
      <vt:lpstr>Результаты, достижения</vt:lpstr>
      <vt:lpstr>2009 год</vt:lpstr>
      <vt:lpstr>2010 год</vt:lpstr>
      <vt:lpstr>2011 год.</vt:lpstr>
      <vt:lpstr>2012 год</vt:lpstr>
      <vt:lpstr> «Кубок Содружества- 2011- Анапа» III место- Юниорская группа мальчики 1991-1994 г.р. </vt:lpstr>
      <vt:lpstr>«Кубок Содружества- 2011- Анапа» Награждение</vt:lpstr>
      <vt:lpstr>Первенство России зона «Сибирь»  II место - Средняя группа мальчики 1996-1997г.р.  г.Красноярск-2009</vt:lpstr>
      <vt:lpstr>  Первенство России зона «Сибирь»  Ламажык Адыя                        ДонгакТаяна                          Монгуш Эчис Лучший защитник                    Лучший Вратарь                    Лучший Игрок г. Красноярск- 2011 </vt:lpstr>
      <vt:lpstr>«Кубок Содружества- 2011- Анапа» Лучший защитник- Шожал Чигжит </vt:lpstr>
      <vt:lpstr> Первенство России, зона «Сибирь»  Лучший игрок- Хомушку Аманда  г. Красноярск- 2012г. </vt:lpstr>
      <vt:lpstr>«Кубок Содружества- 2010- Анапа» IV место- Юниорская группа мальчики 1990-1993г.р. </vt:lpstr>
      <vt:lpstr>«Кубок Содружества- 2011- Анапа» Тренера команд</vt:lpstr>
      <vt:lpstr>Сат Алим Равильевич</vt:lpstr>
      <vt:lpstr>Любите спорт, мини-футбол!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 Алим Равильевич</dc:title>
  <dc:creator>Завучи</dc:creator>
  <cp:lastModifiedBy>Admin</cp:lastModifiedBy>
  <cp:revision>10</cp:revision>
  <dcterms:created xsi:type="dcterms:W3CDTF">2012-04-19T02:18:24Z</dcterms:created>
  <dcterms:modified xsi:type="dcterms:W3CDTF">2012-09-25T01:05:22Z</dcterms:modified>
</cp:coreProperties>
</file>