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3B5~1\AppData\Local\Temp\Rar$DI00.048\я ребенок и я имею прав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3B5~1\AppData\Local\Temp\Rar$DI11.345\я ребенок и я имею прав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</cp:revision>
  <dcterms:created xsi:type="dcterms:W3CDTF">2015-04-20T09:43:25Z</dcterms:created>
  <dcterms:modified xsi:type="dcterms:W3CDTF">2015-05-21T05:08:27Z</dcterms:modified>
</cp:coreProperties>
</file>