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4" r:id="rId4"/>
    <p:sldId id="275" r:id="rId5"/>
    <p:sldId id="276" r:id="rId6"/>
    <p:sldId id="277" r:id="rId7"/>
    <p:sldId id="278" r:id="rId8"/>
    <p:sldId id="282" r:id="rId9"/>
    <p:sldId id="283" r:id="rId10"/>
    <p:sldId id="285" r:id="rId11"/>
    <p:sldId id="286" r:id="rId12"/>
    <p:sldId id="284" r:id="rId13"/>
    <p:sldId id="26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015" autoAdjust="0"/>
    <p:restoredTop sz="94660"/>
  </p:normalViewPr>
  <p:slideViewPr>
    <p:cSldViewPr>
      <p:cViewPr varScale="1">
        <p:scale>
          <a:sx n="92" d="100"/>
          <a:sy n="92" d="100"/>
        </p:scale>
        <p:origin x="-10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336C-D0CC-4485-919F-BBE8BF58D6C4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AB65-1E3D-4308-AF56-6D01C330A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27B09-C0F0-4538-9F59-E1A0327E71B9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2F978-EC50-469D-A22E-CCA894EED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8016-FE25-4FF6-B8D7-AD87B2E7DC75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7B226-E845-4AC3-B014-4DDDD6976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22644-F923-420C-A287-B07E57275C98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0FC87-ED8D-472C-9183-3787C9B83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D5B41-9484-4119-AA4B-66610FB56645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E8D73-9AF1-4BC2-99C8-4495D6D4D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C33F6-AE75-4554-A1EB-5244F6DD0738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A9E7-0B47-492F-A246-E3644B144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EF1F3-EB00-473A-AEF0-EE8D59E0300B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85B76-9EBF-4BEC-AC87-C8B168FF2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4FB62-142B-4C65-8A11-C808F6417A6B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DA983-981D-4BF6-94FD-C899AC5AC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07738-55EA-4CE7-8232-A271B6A0F619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7B65C-D4F0-4FB9-8E60-1A6FA5A64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14513-557E-4D9F-AA67-F833CED02859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4191-A40C-4AE1-96E6-B3548D535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96C4-824C-4158-A59E-75C01FEE32F4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9FB88-5CE0-4CDC-88F5-6FF609618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F5D05-8443-42B2-85FD-A93F3B39B204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BDAC4-F434-4042-A104-797CA9A86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6000" t="-57000" r="-14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83737E-1446-407A-A14B-B46A98897D00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9C8293-30D9-44F6-A31F-39E5421AA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Arial" charset="0"/>
              </a:rPr>
              <a:t>А на детской площадке мы  играли, занимались спортом и любовались природой нашего села.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4" descr="P10407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700213"/>
            <a:ext cx="38163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P10407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492375"/>
            <a:ext cx="24479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P10407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716338"/>
            <a:ext cx="35290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P10407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4292600"/>
            <a:ext cx="31686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Arial" charset="0"/>
              </a:rPr>
              <a:t>Наши юные воспитанники не остались без наград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1" name="Picture 4" descr="P10508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3203575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P10507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700213"/>
            <a:ext cx="37084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P10507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3933825"/>
            <a:ext cx="36369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 descr="P10507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4365625"/>
            <a:ext cx="2557462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ДО СВИДАНИЯ, ЛАГЕРЬ!!!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4" descr="P10507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377983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P10508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628775"/>
            <a:ext cx="37798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P10508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383088"/>
            <a:ext cx="381635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P10508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716338"/>
            <a:ext cx="22463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P10508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76250"/>
            <a:ext cx="3276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5" descr="P10508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500438"/>
            <a:ext cx="338455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6" descr="P10508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549275"/>
            <a:ext cx="39243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 descr="P105086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Arial" charset="0"/>
              </a:rPr>
              <a:t>ДО НОВЫХ ВСТРЕЧ!!!</a:t>
            </a:r>
          </a:p>
        </p:txBody>
      </p:sp>
      <p:sp>
        <p:nvSpPr>
          <p:cNvPr id="39942" name="Rectangl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z="4000" b="1" i="1" smtClean="0">
                <a:latin typeface="Arial" charset="0"/>
              </a:rPr>
              <a:t>ЖДЁМ ВСЕХ РЕБЯТ В ЛОЛ «СИНДБАД»</a:t>
            </a:r>
            <a:br>
              <a:rPr lang="ru-RU" sz="4000" b="1" i="1" smtClean="0">
                <a:latin typeface="Arial" charset="0"/>
              </a:rPr>
            </a:br>
            <a:r>
              <a:rPr lang="ru-RU" sz="4000" b="1" i="1" smtClean="0">
                <a:latin typeface="Arial" charset="0"/>
              </a:rPr>
              <a:t>В 2013 ГОДУ!</a:t>
            </a:r>
          </a:p>
        </p:txBody>
      </p:sp>
      <p:sp>
        <p:nvSpPr>
          <p:cNvPr id="40963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Arial" charset="0"/>
              </a:rPr>
              <a:t>На «Минуте славы» свои таланты проявили не только воспитанники лагеря, но и воспитатели.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4" descr="P1050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292600"/>
            <a:ext cx="3457575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P10502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57338"/>
            <a:ext cx="32766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P10502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628775"/>
            <a:ext cx="32210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 descr="P10502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365625"/>
            <a:ext cx="31686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P10503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3429000"/>
            <a:ext cx="280828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P10507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620713"/>
            <a:ext cx="2916237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5" descr="P10507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692150"/>
            <a:ext cx="29892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P10409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205038"/>
            <a:ext cx="2881313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P10409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005263"/>
            <a:ext cx="33845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P10409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4005263"/>
            <a:ext cx="327501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Arial" charset="0"/>
              </a:rPr>
              <a:t>Умеем мы и просто отдыхать…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4" descr="P105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781300"/>
            <a:ext cx="36734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P10501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00213"/>
            <a:ext cx="3062287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P10506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700213"/>
            <a:ext cx="33464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 descr="P105066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508500"/>
            <a:ext cx="32400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8" descr="P10506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4508500"/>
            <a:ext cx="33480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P10506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076700"/>
            <a:ext cx="34925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5" descr="P10506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76700"/>
            <a:ext cx="34194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 descr="P10507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620713"/>
            <a:ext cx="3455987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P10507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692150"/>
            <a:ext cx="341947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 descr="P10507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2492375"/>
            <a:ext cx="20288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 descr="P105076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2276475"/>
            <a:ext cx="15478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 descr="P105064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2924175"/>
            <a:ext cx="27368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Игры играми, а закаливаться-то тоже надо…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4" descr="P10503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32035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P10503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76700"/>
            <a:ext cx="31321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P10503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989138"/>
            <a:ext cx="31686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P10503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844675"/>
            <a:ext cx="25923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 descr="P10504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4724400"/>
            <a:ext cx="28432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9" descr="P10504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4005263"/>
            <a:ext cx="29162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P1050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38163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5" descr="P10504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860800"/>
            <a:ext cx="19431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P10504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2420938"/>
            <a:ext cx="3455987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P10504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005263"/>
            <a:ext cx="3779837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P10504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4724400"/>
            <a:ext cx="28813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P10505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412875"/>
            <a:ext cx="133191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8" descr="P105055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5600" y="188913"/>
            <a:ext cx="1728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9" descr="P105062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59450" y="1341438"/>
            <a:ext cx="3205163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0" descr="P105064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781300"/>
            <a:ext cx="251936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smtClean="0">
                <a:latin typeface="Arial" charset="0"/>
              </a:rPr>
              <a:t>Ох, не лёгкая работа клад прятать…</a:t>
            </a:r>
          </a:p>
        </p:txBody>
      </p:sp>
      <p:pic>
        <p:nvPicPr>
          <p:cNvPr id="35842" name="Picture 8" descr="P1050769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9175" y="1600200"/>
            <a:ext cx="2914650" cy="2185988"/>
          </a:xfrm>
        </p:spPr>
      </p:pic>
      <p:pic>
        <p:nvPicPr>
          <p:cNvPr id="35843" name="Picture 9" descr="P1050771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35844" name="Picture 10" descr="P1050772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028700" y="3933825"/>
            <a:ext cx="2917825" cy="2187575"/>
          </a:xfrm>
        </p:spPr>
      </p:pic>
      <p:pic>
        <p:nvPicPr>
          <p:cNvPr id="35845" name="Picture 11" descr="P1050774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208588" y="3938588"/>
            <a:ext cx="2917825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Arial" charset="0"/>
              </a:rPr>
              <a:t>Найти клад было не очень просто, на помощь пришли родители.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Picture 4" descr="P10508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338455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P10508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628775"/>
            <a:ext cx="28797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P10508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37063"/>
            <a:ext cx="34194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P10508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429000"/>
            <a:ext cx="27352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 descr="P10508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5013325"/>
            <a:ext cx="30956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75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А на детской площадке мы  играли, занимались спортом и любовались природой нашего села.</vt:lpstr>
      <vt:lpstr>На «Минуте славы» свои таланты проявили не только воспитанники лагеря, но и воспитатели.</vt:lpstr>
      <vt:lpstr>Слайд 3</vt:lpstr>
      <vt:lpstr>Умеем мы и просто отдыхать…</vt:lpstr>
      <vt:lpstr>Слайд 5</vt:lpstr>
      <vt:lpstr>Игры играми, а закаливаться-то тоже надо…</vt:lpstr>
      <vt:lpstr>Слайд 7</vt:lpstr>
      <vt:lpstr>Ох, не лёгкая работа клад прятать…</vt:lpstr>
      <vt:lpstr>Найти клад было не очень просто, на помощь пришли родители.</vt:lpstr>
      <vt:lpstr>Наши юные воспитанники не остались без наград</vt:lpstr>
      <vt:lpstr>ДО СВИДАНИЯ, ЛАГЕРЬ!!!</vt:lpstr>
      <vt:lpstr>ДО НОВЫХ ВСТРЕЧ!!!</vt:lpstr>
      <vt:lpstr>ЖДЁМ ВСЕХ РЕБЯТ В ЛОЛ «СИНДБАД» В 2013 ГОДУ!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Дед мороз</dc:creator>
  <cp:lastModifiedBy>Свешникова Ирина</cp:lastModifiedBy>
  <cp:revision>8</cp:revision>
  <dcterms:created xsi:type="dcterms:W3CDTF">2012-04-26T17:12:37Z</dcterms:created>
  <dcterms:modified xsi:type="dcterms:W3CDTF">2012-09-11T07:36:37Z</dcterms:modified>
</cp:coreProperties>
</file>