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5525-8762-49CD-B8E2-287047EF34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CEC0-B0DC-4493-8AE9-9EF8839C7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</a:t>
            </a:r>
            <a:r>
              <a:rPr lang="ru-RU" sz="6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</a:t>
            </a:r>
            <a:r>
              <a:rPr lang="ru-RU" sz="6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г.МИНЕРАЛЬНЫЕ </a:t>
            </a:r>
            <a:r>
              <a:rPr lang="ru-RU" sz="6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</a:t>
            </a:r>
            <a:endParaRPr lang="ru-RU" sz="6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8794" y="5105400"/>
            <a:ext cx="8062912" cy="1752600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Проект   выполнила</a:t>
            </a:r>
            <a:endParaRPr kumimoji="0" lang="ru-RU" sz="101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ученица </a:t>
            </a: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11А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Жилина </a:t>
            </a: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Юлия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Учитель</a:t>
            </a: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Хорольская Елена </a:t>
            </a:r>
            <a:r>
              <a:rPr kumimoji="0" lang="ru-RU" sz="10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Викторовна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0100" i="1" dirty="0" smtClean="0">
                <a:solidFill>
                  <a:srgbClr val="002060"/>
                </a:solidFill>
              </a:rPr>
              <a:t>          с. </a:t>
            </a:r>
            <a:r>
              <a:rPr lang="ru-RU" sz="10100" i="1" dirty="0" err="1" smtClean="0">
                <a:solidFill>
                  <a:srgbClr val="002060"/>
                </a:solidFill>
              </a:rPr>
              <a:t>Прикумское</a:t>
            </a:r>
            <a:r>
              <a:rPr lang="ru-RU" sz="10100" i="1" dirty="0" smtClean="0">
                <a:solidFill>
                  <a:srgbClr val="002060"/>
                </a:solidFill>
              </a:rPr>
              <a:t>, 2013</a:t>
            </a:r>
            <a:endParaRPr kumimoji="0" lang="ru-RU" sz="101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000px-Min-Vody_pana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144000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Муниципальное бюджетное общеобразовательное учреждение средняя общеобразовательная школа №5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Минеральные воды нет этнических кварталов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проблемы города и их решение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Основными проблемами города являются плохие дороги, трудоустройство, низкая рождаемость.</a:t>
            </a:r>
            <a:endParaRPr lang="ru-RU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используемые в презентации:</a:t>
            </a:r>
            <a:endParaRPr lang="ru-RU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http://www.ivr.ru/minvodi/?p=36</a:t>
            </a:r>
            <a:r>
              <a:rPr lang="ru-RU" i="1" dirty="0" smtClean="0"/>
              <a:t>7.</a:t>
            </a:r>
          </a:p>
          <a:p>
            <a:pPr>
              <a:buNone/>
            </a:pPr>
            <a:r>
              <a:rPr lang="en-US" i="1" dirty="0" smtClean="0"/>
              <a:t>www.images.google.com.</a:t>
            </a:r>
          </a:p>
          <a:p>
            <a:pPr>
              <a:buNone/>
            </a:pPr>
            <a:r>
              <a:rPr lang="en-US" i="1" dirty="0" smtClean="0"/>
              <a:t>maps.google.com.</a:t>
            </a:r>
          </a:p>
          <a:p>
            <a:pPr>
              <a:buNone/>
            </a:pPr>
            <a:r>
              <a:rPr lang="en-US" i="1" dirty="0" smtClean="0"/>
              <a:t>http://ru.wikipedia.org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ussia_edcp_location_ma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91713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05272"/>
            <a:ext cx="7992888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образования города</a:t>
            </a:r>
            <a:endParaRPr lang="ru-RU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Своим рождением город обязан строительству </a:t>
            </a:r>
            <a:r>
              <a:rPr lang="ru-RU" i="1" u="sng" dirty="0" smtClean="0"/>
              <a:t>Ростово-Владикавказской железной дороги</a:t>
            </a:r>
            <a:r>
              <a:rPr lang="ru-RU" i="1" dirty="0" smtClean="0"/>
              <a:t>. </a:t>
            </a:r>
            <a:r>
              <a:rPr lang="ru-RU" i="1" dirty="0"/>
              <a:t>В 1929—1930 годах появились предприятия по добыче и переработке нерудных материалов — камнедробильный завод «Змейка» и рудник «</a:t>
            </a:r>
            <a:r>
              <a:rPr lang="ru-RU" i="1" dirty="0" err="1"/>
              <a:t>Бештаунит</a:t>
            </a:r>
            <a:r>
              <a:rPr lang="ru-RU" i="1" dirty="0"/>
              <a:t>». После постройки аэропорта в 1925 году город стал важным пунктом на главных воздушных магистралях СССР. В 1924 году Декретом ВЦИК был образован Минераловодский район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r>
              <a:rPr lang="ru-RU" i="1" dirty="0" smtClean="0"/>
              <a:t>После Великой Отечественной </a:t>
            </a:r>
            <a:r>
              <a:rPr lang="ru-RU" i="1" dirty="0"/>
              <a:t>войны Минеральные Воды стали одним из крупнейших городов Ставрополья.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sz="4800" i="1" dirty="0" smtClean="0"/>
              <a:t>Численность населения города составляет 76 291</a:t>
            </a:r>
            <a:r>
              <a:rPr lang="ru-RU" sz="4800" i="1" dirty="0"/>
              <a:t> человек (</a:t>
            </a:r>
            <a:r>
              <a:rPr lang="ru-RU" sz="4800" i="1" u="sng" dirty="0" smtClean="0"/>
              <a:t>201З</a:t>
            </a:r>
            <a:r>
              <a:rPr lang="ru-RU" sz="4800" i="1" dirty="0" smtClean="0"/>
              <a:t>)</a:t>
            </a:r>
          </a:p>
          <a:p>
            <a:r>
              <a:rPr lang="ru-RU" sz="4800" i="1" dirty="0" smtClean="0"/>
              <a:t>Национальный состав: русские, армяне, украинцы.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сектор</a:t>
            </a:r>
            <a:endParaRPr lang="ru-RU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Пищевая промышленность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ПК</a:t>
            </a:r>
            <a:r>
              <a:rPr lang="ru-RU" dirty="0"/>
              <a:t>« Минераловодский </a:t>
            </a:r>
            <a:r>
              <a:rPr lang="ru-RU" dirty="0" err="1"/>
              <a:t>Хлебокомбинат</a:t>
            </a:r>
            <a:r>
              <a:rPr lang="ru-RU" dirty="0" smtClean="0"/>
              <a:t>»;</a:t>
            </a:r>
            <a:endParaRPr lang="ru-RU" dirty="0"/>
          </a:p>
          <a:p>
            <a:pPr>
              <a:buNone/>
            </a:pPr>
            <a:r>
              <a:rPr lang="ru-RU" dirty="0" smtClean="0"/>
              <a:t>    ОАО </a:t>
            </a:r>
            <a:r>
              <a:rPr lang="ru-RU" dirty="0"/>
              <a:t>«</a:t>
            </a:r>
            <a:r>
              <a:rPr lang="ru-RU" dirty="0" err="1"/>
              <a:t>Минводыпищепродукт</a:t>
            </a:r>
            <a:r>
              <a:rPr lang="ru-RU" dirty="0" smtClean="0"/>
              <a:t>»; </a:t>
            </a:r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ЗАО </a:t>
            </a:r>
            <a:r>
              <a:rPr lang="ru-RU" dirty="0"/>
              <a:t>«Желатиновый завод Минераловодский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b="1" i="1" dirty="0"/>
              <a:t>Химическая </a:t>
            </a:r>
            <a:r>
              <a:rPr lang="ru-RU" b="1" i="1" dirty="0" smtClean="0"/>
              <a:t>промышленность</a:t>
            </a:r>
            <a:r>
              <a:rPr lang="ru-RU" i="1" dirty="0" smtClean="0"/>
              <a:t>: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dirty="0"/>
              <a:t>   ООО «</a:t>
            </a:r>
            <a:r>
              <a:rPr lang="ru-RU" dirty="0" err="1"/>
              <a:t>Ставрополимер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b="1" i="1" dirty="0"/>
              <a:t>П</a:t>
            </a:r>
            <a:r>
              <a:rPr lang="ru-RU" b="1" i="1" dirty="0" smtClean="0"/>
              <a:t>олиграфическая промышленность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ОАО </a:t>
            </a:r>
            <a:r>
              <a:rPr lang="ru-RU" dirty="0"/>
              <a:t>«Издательство  Кавказская здравница</a:t>
            </a:r>
            <a:r>
              <a:rPr lang="ru-RU" dirty="0" smtClean="0"/>
              <a:t>»;</a:t>
            </a:r>
            <a:endParaRPr lang="ru-RU" dirty="0"/>
          </a:p>
          <a:p>
            <a:pPr>
              <a:buNone/>
            </a:pPr>
            <a:r>
              <a:rPr lang="ru-RU" dirty="0"/>
              <a:t>  </a:t>
            </a:r>
            <a:r>
              <a:rPr lang="ru-RU" dirty="0" smtClean="0"/>
              <a:t>  ОАО </a:t>
            </a:r>
            <a:r>
              <a:rPr lang="ru-RU" dirty="0"/>
              <a:t>«Минераловодская городская </a:t>
            </a:r>
            <a:r>
              <a:rPr lang="ru-RU" dirty="0" smtClean="0"/>
              <a:t>типография).</a:t>
            </a:r>
          </a:p>
          <a:p>
            <a:pPr>
              <a:buNone/>
            </a:pPr>
            <a:r>
              <a:rPr lang="ru-RU" b="1" i="1" dirty="0"/>
              <a:t>Бумажная </a:t>
            </a:r>
            <a:r>
              <a:rPr lang="ru-RU" b="1" i="1" dirty="0" smtClean="0"/>
              <a:t>промышленность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ЗАО </a:t>
            </a:r>
            <a:r>
              <a:rPr lang="ru-RU" dirty="0"/>
              <a:t>«</a:t>
            </a:r>
            <a:r>
              <a:rPr lang="ru-RU" dirty="0" err="1"/>
              <a:t>Кавминтара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80528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/>
            </a:r>
            <a:br>
              <a:rPr lang="ru-RU" sz="900" dirty="0" smtClean="0">
                <a:solidFill>
                  <a:srgbClr val="7030A0"/>
                </a:solidFill>
              </a:rPr>
            </a:br>
            <a:r>
              <a:rPr lang="ru-RU" sz="900" dirty="0" smtClean="0">
                <a:solidFill>
                  <a:srgbClr val="7030A0"/>
                </a:solidFill>
              </a:rPr>
              <a:t>-</a:t>
            </a:r>
            <a:r>
              <a:rPr lang="ru-RU" sz="1400" i="1" dirty="0" smtClean="0">
                <a:solidFill>
                  <a:srgbClr val="7030A0"/>
                </a:solidFill>
              </a:rPr>
              <a:t>районы оптовой торговли и легкой промышленности;                        центральный деловой район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/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-районы благоустроенных жилищ;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/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-районы отдыха и рекреации;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/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-промышленные предприятия.</a:t>
            </a:r>
            <a:br>
              <a:rPr lang="ru-RU" sz="1400" i="1" dirty="0" smtClean="0">
                <a:solidFill>
                  <a:srgbClr val="7030A0"/>
                </a:solidFill>
              </a:rPr>
            </a:br>
            <a:r>
              <a:rPr lang="en-US" sz="1400" i="1" dirty="0" smtClean="0">
                <a:solidFill>
                  <a:srgbClr val="7030A0"/>
                </a:solidFill>
              </a:rPr>
              <a:t/>
            </a:r>
            <a:br>
              <a:rPr lang="en-US" sz="1400" i="1" dirty="0" smtClean="0">
                <a:solidFill>
                  <a:srgbClr val="7030A0"/>
                </a:solidFill>
              </a:rPr>
            </a:br>
            <a:r>
              <a:rPr lang="en-US" sz="1400" i="1" dirty="0" smtClean="0">
                <a:solidFill>
                  <a:srgbClr val="7030A0"/>
                </a:solidFill>
              </a:rPr>
              <a:t>-</a:t>
            </a:r>
            <a:r>
              <a:rPr lang="ru-RU" sz="1400" i="1" dirty="0" smtClean="0">
                <a:solidFill>
                  <a:srgbClr val="7030A0"/>
                </a:solidFill>
              </a:rPr>
              <a:t>районы жилья высокого качества</a:t>
            </a: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941168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67744" y="53012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39752" y="5661248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339752" y="602128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0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города с функциональными зонами</a:t>
            </a:r>
            <a:endParaRPr lang="ru-RU" sz="24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2267744" y="6525344"/>
            <a:ext cx="432048" cy="21602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4932040" y="4869160"/>
            <a:ext cx="288032" cy="216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673224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Градиент цены на квартиры в районах жилья высокого и низкого качества</a:t>
            </a:r>
            <a:endParaRPr lang="ru-RU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В районах высокого качества цены на квартиры начинаются от 1.5млн. рублей. В районах низкого качества около 900тыс. рублей.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Типы жилых домов в районе высокого качества- это в основном многоэтажные дома, например в Микрорайоне. Типы жилых домов в районе низкого качества- трущобы и частный сектор.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rod-mineralnye-vody-foto-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43000"/>
            <a:ext cx="4286250" cy="5715000"/>
          </a:xfrm>
          <a:prstGeom prst="rect">
            <a:avLst/>
          </a:prstGeom>
        </p:spPr>
      </p:pic>
      <p:pic>
        <p:nvPicPr>
          <p:cNvPr id="6" name="Рисунок 5" descr="gorod-mineralnye-vody-foto-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6632"/>
            <a:ext cx="528058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190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Функциональные зоны г.МИНЕРАЛЬНЫЕ ВОДЫ</vt:lpstr>
      <vt:lpstr>Слайд 2</vt:lpstr>
      <vt:lpstr>Слайд 3</vt:lpstr>
      <vt:lpstr>История образования города</vt:lpstr>
      <vt:lpstr>Слайд 5</vt:lpstr>
      <vt:lpstr>Базовый сектор</vt:lpstr>
      <vt:lpstr>                -районы оптовой торговли и легкой промышленности;                        центральный деловой район  -районы благоустроенных жилищ;  -районы отдыха и рекреации;  -промышленные предприятия.  -районы жилья высокого качества    </vt:lpstr>
      <vt:lpstr>Градиент цены на квартиры в районах жилья высокого и низкого качества</vt:lpstr>
      <vt:lpstr>Слайд 9</vt:lpstr>
      <vt:lpstr>В городе Минеральные воды нет этнических кварталов</vt:lpstr>
      <vt:lpstr>Основные проблемы города и их решение.</vt:lpstr>
      <vt:lpstr>Материалы используемые в презентации: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МИНЕРАЛЬНЫЕ ВОДЫ</dc:title>
  <dc:creator>Admin</dc:creator>
  <cp:lastModifiedBy>Комп</cp:lastModifiedBy>
  <cp:revision>23</cp:revision>
  <dcterms:created xsi:type="dcterms:W3CDTF">2013-10-08T14:33:14Z</dcterms:created>
  <dcterms:modified xsi:type="dcterms:W3CDTF">2013-11-19T12:53:23Z</dcterms:modified>
</cp:coreProperties>
</file>