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C3936-0FBD-49A4-A6F8-50A57B7AE551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CC47A-2B33-4E02-B66B-634F120A3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DCAA-DFFF-4EA9-A58F-4FF740DF79DC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8A99E-035E-4896-80F1-DDD5FE8A2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7772400" cy="121444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ВЕСЕЛЫЕ   СТАРТЫ</a:t>
            </a:r>
            <a:r>
              <a:rPr lang="ru-RU" sz="16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(соревнования между 4А и 4Б классами в рамках месячника  «Школа против наркотиков и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спида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»</a:t>
            </a:r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sz="16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760989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0004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Чтобы завоевать победу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– мало быть просто физически сильным. Необходимо при этом обладать достаточной целеустремленностью, силой воли, быть организованным и собранным, ловким и находчивым. </a:t>
            </a:r>
          </a:p>
          <a:p>
            <a:pPr indent="457200" algn="just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Чтобы   выжить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Arial" pitchFamily="34" charset="0"/>
              </a:rPr>
              <a:t>, надо уметь оценивать ситуацию, противостоять негативному давлению, принимать правильное решение… 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Picture 5" descr="D:\школа\Неделя окружающего мира\День здоровья 1-4кл\P1030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3251200" cy="2438400"/>
          </a:xfrm>
          <a:prstGeom prst="rect">
            <a:avLst/>
          </a:prstGeom>
          <a:noFill/>
        </p:spPr>
      </p:pic>
      <p:pic>
        <p:nvPicPr>
          <p:cNvPr id="9" name="Picture 6" descr="D:\школа\Неделя окружающего мира\День здоровья 1-4кл\P103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3251200" cy="2438400"/>
          </a:xfrm>
          <a:prstGeom prst="rect">
            <a:avLst/>
          </a:prstGeom>
          <a:noFill/>
        </p:spPr>
      </p:pic>
      <p:pic>
        <p:nvPicPr>
          <p:cNvPr id="10" name="Рисунок 9" descr="474560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143512"/>
            <a:ext cx="3286148" cy="154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14356"/>
            <a:ext cx="4500594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Эстафета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«Личное знакомство»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Обе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команды в полном составе выходят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стартовой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дорожке.  Впереди, стоит импровизированная гора. На ней надпись: «Здесь были…» Далее пространство поделено чертой.</a:t>
            </a:r>
          </a:p>
          <a:p>
            <a:pPr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Командам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выдается по мешку. По сигналу первые члены команды должны залезть в свой мешок и допрыгать до «горы». Не вылезая из мешка,  фломастером, заранее уже приготовленным и находящимся там же, написать в отведенной графе свое имя. Далее, оставив там же фломастер, соревнующийся должен развернуться и быстро доскакать в мешке до своей команды, вылезти из мешка и передать его следующему игроку. Тот влезает в мешок и скачет в нем к «горе», пишет свое имя и возвращается тем же способом…</a:t>
            </a:r>
          </a:p>
          <a:p>
            <a:pPr>
              <a:spcBef>
                <a:spcPts val="0"/>
              </a:spcBef>
            </a:pP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D:\школа\Выпуск 2010-2014\2013\P10309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339565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школа\Выпуск 2010-2014\2013\P103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928802"/>
            <a:ext cx="306387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школа\Выпуск 2010-2014\2013\P1030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286148" cy="238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3571900" cy="39290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Эстафета 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«Переправа по кочкам»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каждой команды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дощечки.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Участник, наступая то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одну, то  на другую дощечку,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передвигается до фишки,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касается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и также возвращается обратно.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Побеждает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команда, быстрее всех выполнившая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3" descr="D:\школа\Выпуск 2010-2014\2013\P1030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85728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школа\Выпуск 2010-2014\2013\P103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286256"/>
            <a:ext cx="3400420" cy="221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школа\Выпуск 2010-2014\2013\P1030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214554"/>
            <a:ext cx="3357586" cy="228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00042"/>
            <a:ext cx="3008313" cy="4691063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Эстафета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Лягушки»</a:t>
            </a:r>
            <a:endParaRPr lang="ru-RU" sz="1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 прыгает, зажав мяч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ногами,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фишки и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обратно</a:t>
            </a:r>
            <a:endParaRPr lang="ru-RU" dirty="0"/>
          </a:p>
        </p:txBody>
      </p:sp>
      <p:pic>
        <p:nvPicPr>
          <p:cNvPr id="10" name="Picture 6" descr="D:\школа\Выпуск 2010-2014\2013\P103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3429024" cy="231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7" descr="D:\школа\Выпуск 2010-2014\2013\P1030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D:\школа\Выпуск 2010-2014\2013\P1030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85736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D:\школа\Выпуск 2010-2014\2013\P103094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14818"/>
            <a:ext cx="2643206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35769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571480"/>
            <a:ext cx="3214710" cy="1714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Эстафета 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«ХОККЕЙ»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Участник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клюшкой»ведет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малый мяч до фишки, обегает ее и также возвращается обратно.</a:t>
            </a:r>
          </a:p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Picture 8" descr="D:\школа\Выпуск 2010-2014\2013\P1030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4038600" cy="344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57752" y="571480"/>
            <a:ext cx="344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ля капитанов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«Петушиные бои»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D:\школа\Выпуск 2010-2014\2013\P1030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28628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714884"/>
            <a:ext cx="135732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786346" cy="204311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Эстафета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КАРАКАТИЦА»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передвигается, держа руки в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упоре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сзади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ноги согнуты в коленях. Огибает фишку и также возвращается обратно.</a:t>
            </a:r>
          </a:p>
          <a:p>
            <a:endParaRPr lang="ru-RU" sz="2000" dirty="0"/>
          </a:p>
        </p:txBody>
      </p:sp>
      <p:pic>
        <p:nvPicPr>
          <p:cNvPr id="5" name="Picture 10" descr="D:\школа\Выпуск 2010-2014\2013\P10309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643182"/>
            <a:ext cx="40386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школа\Выпуск 2010-2014\2013\P103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64333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школа\Выпуск 2010-2014\2013\P1030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357562"/>
            <a:ext cx="2757478" cy="2223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357166"/>
            <a:ext cx="3008313" cy="60007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Эстафета </a:t>
            </a: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«Мячики-скакалки»</a:t>
            </a: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Впереди стоящие игроки команд по сигналу должны допрыгать с мячиком, зажатым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внизу ногами,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финиша; поменять мяч на скакалку и вернуться к команде, передвигаясь прыжками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скакалку.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Следующие игроки команд принимают эстафету и прыгают до финиша через скакалку. Далее меняют ее на мяч и возвращаются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уже с мячом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3" descr="D:\школа\Выпуск 2010-2014\2013\P1030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00042"/>
            <a:ext cx="3279371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2" descr="D:\школа\Выпуск 2010-2014\2013\P103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85992"/>
            <a:ext cx="3849696" cy="2601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D:\школа\Выпуск 2010-2014\2013\P1030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857628"/>
            <a:ext cx="3278192" cy="2459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00803_1055_5842_vnvv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071942"/>
            <a:ext cx="130968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школа\Выпуск 2010-2014\2013\P103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377825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школа\Выпуск 2010-2014\2013\P103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3635382" cy="310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D:\школа\Выпуск 2010-2014\2013\P1030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4925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школа\Выпуск 2010-2014\2013\P1030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786190"/>
            <a:ext cx="3421068" cy="2387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57488" y="3071810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ПОБЕДА!!!  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42" r="42"/>
          <a:stretch>
            <a:fillRect/>
          </a:stretch>
        </p:blipFill>
        <p:spPr bwMode="auto">
          <a:xfrm>
            <a:off x="3714744" y="4429132"/>
            <a:ext cx="164307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349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ВЕСЕЛЫЕ   СТАРТЫ (соревнования между 4А и 4Б классами в рамках месячника  «Школа против наркотиков и спида»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18</cp:revision>
  <dcterms:created xsi:type="dcterms:W3CDTF">2013-11-30T15:49:27Z</dcterms:created>
  <dcterms:modified xsi:type="dcterms:W3CDTF">2013-12-01T12:49:51Z</dcterms:modified>
</cp:coreProperties>
</file>