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1" r:id="rId8"/>
    <p:sldId id="262" r:id="rId9"/>
    <p:sldId id="270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3786190"/>
            <a:ext cx="6929486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Школа не должна вносить резкого перелома в  жизнь детей. </a:t>
            </a:r>
          </a:p>
          <a:p>
            <a:pPr lvl="0" indent="457200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Пусть, став учеником, ребенок   продолжает делать сегодня то, что делал вчера. Пусть новое появляется в его жизни постепенно и не ошеломляет лавиной впечатлений. 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В.А. Сухомлинский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500042"/>
            <a:ext cx="542925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Предшкольная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подготовка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школа\Выпуск 2010-2014\Новая папка\P104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85926"/>
            <a:ext cx="33496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Documents and Settings\Администратор\Рабочий стол\Новая папка\P1040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14488"/>
            <a:ext cx="3563944" cy="274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Администратор\Рабочий стол\Новая папка\P1040158.JPG"/>
          <p:cNvPicPr>
            <a:picLocks noChangeAspect="1" noChangeArrowheads="1"/>
          </p:cNvPicPr>
          <p:nvPr/>
        </p:nvPicPr>
        <p:blipFill>
          <a:blip r:embed="rId4" cstate="print"/>
          <a:srcRect l="5556" r="5556"/>
          <a:stretch>
            <a:fillRect/>
          </a:stretch>
        </p:blipFill>
        <p:spPr bwMode="auto">
          <a:xfrm>
            <a:off x="2143108" y="4429132"/>
            <a:ext cx="3349630" cy="231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школа\Выпуск 2010-2014\Новая папка\P104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5742" y="4000504"/>
            <a:ext cx="3778258" cy="267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2214554"/>
            <a:ext cx="192882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успешно развиваться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 спортом заниматься!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занятий физкультурой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Будет стройная фигура.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полезно без сомненья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Все, что связано с движеньем.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поэтому, ребятки,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Будем делать мы зарядку.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Выпуск 2010-2014\нуляшки, фото\P1040044.JPG"/>
          <p:cNvPicPr>
            <a:picLocks noChangeAspect="1" noChangeArrowheads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4546" y="235743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Впереди у малышей и взрослых зимние каникулы – время, которое можно провести вместе, по-семейному. От души накататься на горке,  поиграть в </a:t>
            </a:r>
            <a:r>
              <a:rPr lang="ru-RU" b="1" dirty="0" smtClean="0">
                <a:solidFill>
                  <a:schemeClr val="bg1"/>
                </a:solidFill>
              </a:rPr>
              <a:t>настольные </a:t>
            </a:r>
            <a:r>
              <a:rPr lang="ru-RU" b="1" dirty="0" smtClean="0">
                <a:solidFill>
                  <a:schemeClr val="bg1"/>
                </a:solidFill>
              </a:rPr>
              <a:t>игры, вместе заняться творчеством и просто почитать вслух перед </a:t>
            </a:r>
            <a:r>
              <a:rPr lang="ru-RU" b="1" dirty="0" smtClean="0">
                <a:solidFill>
                  <a:schemeClr val="bg1"/>
                </a:solidFill>
              </a:rPr>
              <a:t>сном…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ДО ВСТРЕЧИ!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школа\Выпуск 2010-2014\Нуляшки, фото-2\P104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000240"/>
            <a:ext cx="192882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158163" cy="348297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Федеральном государственном образовательном стандарте начального общего образования значительное внимание уделяется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предшкольной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подготовке.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Предшкольная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подготовка в МБОУ СОШ №5 представлена программой развивающего курса «Лесенка»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6143625" cy="37147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работы в школе будущего первоклассника созданы все необходимые условия: 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комфортные классные комнаты; 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зоны отдыха; 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игровые уголки; </a:t>
            </a:r>
          </a:p>
          <a:p>
            <a:pPr lvl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учебный и дидактический материал, необходимый для занятий.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 descr="D:\школа\Выпуск 2010-2014\нуляшки, фото\P104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342902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школа\Выпуск 2010-2014\нуляшки, фото\P1040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786190"/>
            <a:ext cx="335758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Администратор\Рабочий стол\Новая папка\P10401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572008"/>
            <a:ext cx="2543164" cy="205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школа\Выпуск 2010-2014\2013\P1030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57364"/>
            <a:ext cx="378540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Documents and Settings\Администратор\Рабочий стол\Новая папка\P1040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00504"/>
            <a:ext cx="3135316" cy="274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Documents and Settings\Администратор\Рабочий стол\Новая папка\P1040171.JPG"/>
          <p:cNvPicPr>
            <a:picLocks noChangeAspect="1" noChangeArrowheads="1"/>
          </p:cNvPicPr>
          <p:nvPr/>
        </p:nvPicPr>
        <p:blipFill>
          <a:blip r:embed="rId4" cstate="print"/>
          <a:srcRect l="5556" r="5556"/>
          <a:stretch>
            <a:fillRect/>
          </a:stretch>
        </p:blipFill>
        <p:spPr bwMode="auto">
          <a:xfrm>
            <a:off x="2143108" y="3714752"/>
            <a:ext cx="3849696" cy="295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2357430"/>
            <a:ext cx="2286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Мы немного буквы знаем,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Научились мы считать.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Мы по пальцам сосчитаем: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Раз, два, три, четыре, пять...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Documents and Settings\Администратор\Рабочий стол\Новая папка\P1040155.JPG"/>
          <p:cNvPicPr>
            <a:picLocks noChangeAspect="1" noChangeArrowheads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3286116" y="4214794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D:\школа\Выпуск 2010-2014\нуляшки, фото\P104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350046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D:\школа\Выпуск 2010-2014\нуляшки, фото\P104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32"/>
            <a:ext cx="363538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2643182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Я уже - </a:t>
            </a:r>
            <a:r>
              <a:rPr lang="ru-RU" b="1" dirty="0" err="1" smtClean="0">
                <a:solidFill>
                  <a:srgbClr val="002060"/>
                </a:solidFill>
              </a:rPr>
              <a:t>подготовишка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Скоро в школу побегу.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Не одну прочёл я книжку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писать чуть-чуть могу…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D:\школа\Выпуск 2010-2014\нуляшки, фото\P104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643314"/>
            <a:ext cx="3563944" cy="28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4" descr="D:\школа\Выпуск 2010-2014\нуляшки, фото\P1040075.JPG"/>
          <p:cNvPicPr>
            <a:picLocks noChangeAspect="1" noChangeArrowheads="1"/>
          </p:cNvPicPr>
          <p:nvPr/>
        </p:nvPicPr>
        <p:blipFill>
          <a:blip r:embed="rId3" cstate="print"/>
          <a:srcRect l="5556" r="5556"/>
          <a:stretch>
            <a:fillRect/>
          </a:stretch>
        </p:blipFill>
        <p:spPr bwMode="auto">
          <a:xfrm>
            <a:off x="3214678" y="2214554"/>
            <a:ext cx="277812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D:\школа\Выпуск 2010-2014\2013\P1030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2998" y="1785926"/>
            <a:ext cx="292100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571480"/>
            <a:ext cx="1857388" cy="5846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Волшебник кисточкой взмахнул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ожил лист бумажный: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Донёсся грома дальний гул,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дунул ветер влажный.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вот уж ливень грозовой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 сад цветущий льётся!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 человечек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Как живой!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Под зонтиком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Смеётся!..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Picture 12" descr="D:\школа\Выпуск 2010-2014\нуляшки, фото\P1040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143380"/>
            <a:ext cx="2857520" cy="238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D:\школа\Выпуск 2010-2014\нуляшки, фото\P1040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42" y="3857628"/>
            <a:ext cx="292895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школа\Выпуск 2010-2014\2013\P1030906.JPG"/>
          <p:cNvPicPr>
            <a:picLocks noChangeAspect="1" noChangeArrowheads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357158" y="2214554"/>
            <a:ext cx="4278324" cy="303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28" y="3857628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Хоть пока я не профессор,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просто мальчик я- </a:t>
            </a:r>
            <a:r>
              <a:rPr lang="ru-RU" b="1" dirty="0" smtClean="0">
                <a:solidFill>
                  <a:srgbClr val="002060"/>
                </a:solidFill>
              </a:rPr>
              <a:t>Артем,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триста мегабайт процессор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подчинении моем.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школа\Выпуск 2010-2014\Новая папка\P1030867.JPG"/>
          <p:cNvPicPr>
            <a:picLocks noChangeAspect="1" noChangeArrowheads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2643174" y="3756023"/>
            <a:ext cx="4429156" cy="310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D:\школа\Выпуск 2010-2014\2013\P1030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86578" y="4357694"/>
            <a:ext cx="235745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:\школа\Выпуск 2010-2014\2013\P1030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428736"/>
            <a:ext cx="335758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1857364"/>
            <a:ext cx="25003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Простой листок бумаги,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в опытных руках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может обернуться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Жар-птицей в облаках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может стать зверушкой,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Причудливым цветком,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Забавною игрушкой,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Усатым мотыльком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Волшебное занятье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рук и для ума,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мира восприятье -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Чудесная страна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Фантазии подвластны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Бумажные листы -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дома и в подарок,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просто для игры.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5" descr="D:\школа\Выпуск 2010-2014\нуляшки, фото\P1040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928802"/>
            <a:ext cx="3492506" cy="28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000240"/>
            <a:ext cx="3071834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Я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леплю из пластилина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Всё, что только захочу: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Захочу - слеплю машину,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Мне такое по плечу.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Вылеплю из пластилина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Разноцветных лошадей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на их широких спинах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Рассажу богатырей.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Вылеплю из пластилина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Моря синего залив.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 весёлые дельфины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Разрезвились, к нам приплыв.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деревьях фрукты зреют...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любуюсь на красу: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Пластилиновые звери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пластилиновом лесу.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D:\школа\Выпуск 2010-2014\Новая папка\P104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928802"/>
            <a:ext cx="3492506" cy="303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Documents and Settings\Администратор\Рабочий стол\Новая папка\P1040179.JPG"/>
          <p:cNvPicPr>
            <a:picLocks noChangeAspect="1" noChangeArrowheads="1"/>
          </p:cNvPicPr>
          <p:nvPr/>
        </p:nvPicPr>
        <p:blipFill>
          <a:blip r:embed="rId3" cstate="print"/>
          <a:srcRect l="5556" r="5556"/>
          <a:stretch>
            <a:fillRect/>
          </a:stretch>
        </p:blipFill>
        <p:spPr bwMode="auto">
          <a:xfrm>
            <a:off x="2714612" y="4357694"/>
            <a:ext cx="3063878" cy="231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D:\школа\Выпуск 2010-2014\Новая папка\P104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357430"/>
            <a:ext cx="256381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D:\школа\Выпуск 2010-2014\Новая папка\P1040040.JPG"/>
          <p:cNvPicPr>
            <a:picLocks noChangeAspect="1" noChangeArrowheads="1"/>
          </p:cNvPicPr>
          <p:nvPr/>
        </p:nvPicPr>
        <p:blipFill>
          <a:blip r:embed="rId5" cstate="print"/>
          <a:srcRect l="5556" r="5556"/>
          <a:stretch>
            <a:fillRect/>
          </a:stretch>
        </p:blipFill>
        <p:spPr bwMode="auto">
          <a:xfrm>
            <a:off x="5929322" y="4857760"/>
            <a:ext cx="2643174" cy="188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271</TotalTime>
  <Words>199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XTreme</dc:creator>
  <cp:lastModifiedBy>XTreme</cp:lastModifiedBy>
  <cp:revision>37</cp:revision>
  <dcterms:created xsi:type="dcterms:W3CDTF">2013-11-29T17:43:45Z</dcterms:created>
  <dcterms:modified xsi:type="dcterms:W3CDTF">2013-12-23T15:53:38Z</dcterms:modified>
</cp:coreProperties>
</file>