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367" r:id="rId3"/>
    <p:sldId id="369" r:id="rId4"/>
    <p:sldId id="374" r:id="rId5"/>
    <p:sldId id="370" r:id="rId6"/>
    <p:sldId id="371" r:id="rId7"/>
    <p:sldId id="372" r:id="rId8"/>
    <p:sldId id="373" r:id="rId9"/>
    <p:sldId id="376" r:id="rId10"/>
    <p:sldId id="377" r:id="rId11"/>
    <p:sldId id="378" r:id="rId12"/>
    <p:sldId id="379" r:id="rId13"/>
    <p:sldId id="380" r:id="rId14"/>
    <p:sldId id="368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193EA"/>
    <a:srgbClr val="FF33CC"/>
    <a:srgbClr val="FCE8FB"/>
    <a:srgbClr val="DCDBF5"/>
    <a:srgbClr val="FFFF66"/>
    <a:srgbClr val="FADA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8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 userDrawn="1"/>
        </p:nvSpPr>
        <p:spPr>
          <a:xfrm>
            <a:off x="3923927" y="4195618"/>
            <a:ext cx="4896543" cy="2329725"/>
          </a:xfrm>
          <a:prstGeom prst="rect">
            <a:avLst/>
          </a:prstGeom>
          <a:solidFill>
            <a:schemeClr val="bg1">
              <a:alpha val="99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8"/>
          <p:cNvSpPr/>
          <p:nvPr userDrawn="1"/>
        </p:nvSpPr>
        <p:spPr>
          <a:xfrm>
            <a:off x="1763688" y="332656"/>
            <a:ext cx="7056783" cy="4032448"/>
          </a:xfrm>
          <a:prstGeom prst="rect">
            <a:avLst/>
          </a:prstGeom>
          <a:solidFill>
            <a:schemeClr val="bg1">
              <a:alpha val="94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4" descr="http://img-fotki.yandex.ru/get/5647/134091466.65/0_aabb3_cd99640d_L.png"/>
          <p:cNvPicPr>
            <a:picLocks noChangeAspect="1" noChangeArrowheads="1"/>
          </p:cNvPicPr>
          <p:nvPr userDrawn="1"/>
        </p:nvPicPr>
        <p:blipFill>
          <a:blip r:embed="rId2"/>
          <a:srcRect b="1959"/>
          <a:stretch>
            <a:fillRect/>
          </a:stretch>
        </p:blipFill>
        <p:spPr bwMode="auto">
          <a:xfrm>
            <a:off x="307975" y="1735138"/>
            <a:ext cx="440848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C0B2B-055A-464A-A11A-DF4085125C76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E42F-6A6A-44DC-BF64-615B16A3C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7D32C-896B-48FB-8861-527D30EFF5E9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446C-AEE5-4E58-91A0-5FFBC06D8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43335-9B2A-43E5-85D9-754F58140C2D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1912D-2FDC-4061-9C55-4F6483CA0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3BBE-AA1E-49EE-9EED-79032FD825E6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33D84-E7F3-4E94-AE47-E1E5FA315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2A55-01EC-47A6-A313-1908E5EF826A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D4EAF-6913-42E9-9114-7E0043245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ADC6D-85D4-47B0-94A4-799BA5EE9D94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D8DC9-BDEC-4CB5-96BA-257CFD175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F26C6-6677-47AD-88CB-165C8D0D42A9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EE128-EAF0-4A8B-B940-CA572A7BC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/>
          <p:nvPr userDrawn="1"/>
        </p:nvSpPr>
        <p:spPr>
          <a:xfrm>
            <a:off x="297534" y="332656"/>
            <a:ext cx="8522938" cy="6192688"/>
          </a:xfrm>
          <a:prstGeom prst="rect">
            <a:avLst/>
          </a:prstGeom>
          <a:solidFill>
            <a:schemeClr val="bg1">
              <a:alpha val="99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4" descr="http://img-fotki.yandex.ru/get/5647/134091466.65/0_aabb3_cd99640d_L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7975" y="3475038"/>
            <a:ext cx="284956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img-fotki.yandex.ru/get/5647/134091466.65/0_aabb3_cd99640d_L.png"/>
          <p:cNvPicPr>
            <a:picLocks noChangeAspect="1" noChangeArrowheads="1"/>
          </p:cNvPicPr>
          <p:nvPr userDrawn="1"/>
        </p:nvPicPr>
        <p:blipFill>
          <a:blip r:embed="rId3"/>
          <a:srcRect t="-208"/>
          <a:stretch>
            <a:fillRect/>
          </a:stretch>
        </p:blipFill>
        <p:spPr bwMode="auto">
          <a:xfrm>
            <a:off x="7050088" y="4679950"/>
            <a:ext cx="17700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6245-532F-4696-9393-0A24CACB2CB4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01A7-056E-4108-9CC7-FB0134449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/>
          <p:nvPr userDrawn="1"/>
        </p:nvSpPr>
        <p:spPr>
          <a:xfrm>
            <a:off x="297534" y="332656"/>
            <a:ext cx="8522938" cy="6192688"/>
          </a:xfrm>
          <a:prstGeom prst="rect">
            <a:avLst/>
          </a:prstGeom>
          <a:solidFill>
            <a:schemeClr val="bg1">
              <a:alpha val="99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Picture 4" descr="http://img-fotki.yandex.ru/get/5647/134091466.65/0_aabb3_cd99640d_L.png"/>
          <p:cNvPicPr>
            <a:picLocks noChangeAspect="1" noChangeArrowheads="1"/>
          </p:cNvPicPr>
          <p:nvPr userDrawn="1"/>
        </p:nvPicPr>
        <p:blipFill>
          <a:blip r:embed="rId2"/>
          <a:srcRect t="-208"/>
          <a:stretch>
            <a:fillRect/>
          </a:stretch>
        </p:blipFill>
        <p:spPr bwMode="auto">
          <a:xfrm>
            <a:off x="7050088" y="4679950"/>
            <a:ext cx="17700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46856-F68B-405C-B7DA-0437A35A6E43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4C837-8CB4-43E8-BF3D-F8AFD3CD7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FFE73-280D-4680-BF14-9CE69EBAC6B8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41178-8E09-426F-9FAC-E60B45E9A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1C77-5D95-4674-B132-AE96C37C70D3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8DBE-2FF5-4F2A-A105-DE5F6A716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193EA"/>
            </a:gs>
            <a:gs pos="17999">
              <a:srgbClr val="FFFF00"/>
            </a:gs>
            <a:gs pos="30000">
              <a:srgbClr val="9966FF"/>
            </a:gs>
            <a:gs pos="42000">
              <a:srgbClr val="FF3399"/>
            </a:gs>
            <a:gs pos="58000">
              <a:srgbClr val="FFFF00"/>
            </a:gs>
            <a:gs pos="67999">
              <a:srgbClr val="F193EA"/>
            </a:gs>
            <a:gs pos="82001">
              <a:srgbClr val="FFFF00"/>
            </a:gs>
            <a:gs pos="100000">
              <a:srgbClr val="F193E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202" y="-1"/>
            <a:ext cx="9143798" cy="6851983"/>
          </a:xfrm>
          <a:prstGeom prst="frame">
            <a:avLst>
              <a:gd name="adj1" fmla="val 4397"/>
            </a:avLst>
          </a:prstGeom>
          <a:gradFill flip="none" rotWithShape="1">
            <a:gsLst>
              <a:gs pos="0">
                <a:srgbClr val="F193EA"/>
              </a:gs>
              <a:gs pos="17999">
                <a:srgbClr val="FFFF00"/>
              </a:gs>
              <a:gs pos="31000">
                <a:srgbClr val="9966FF"/>
              </a:gs>
              <a:gs pos="63000">
                <a:srgbClr val="CC99FF"/>
              </a:gs>
              <a:gs pos="44000">
                <a:srgbClr val="FF3399"/>
              </a:gs>
              <a:gs pos="82001">
                <a:srgbClr val="FFFF00"/>
              </a:gs>
              <a:gs pos="100000">
                <a:srgbClr val="F193EA"/>
              </a:gs>
            </a:gsLst>
            <a:lin ang="189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6988" y="6616700"/>
            <a:ext cx="30241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FFC000"/>
                </a:solidFill>
                <a:latin typeface="Monotype Corsiva" pitchFamily="66" charset="0"/>
                <a:cs typeface="+mn-cs"/>
              </a:rPr>
              <a:t>Матюшкина А.В. </a:t>
            </a:r>
            <a:r>
              <a:rPr lang="en-US" sz="1000" dirty="0">
                <a:latin typeface="Monotype Corsiva" pitchFamily="66" charset="0"/>
                <a:cs typeface="+mn-cs"/>
                <a:hlinkClick r:id="rId13"/>
              </a:rPr>
              <a:t>http://nsportal.ru/user/33485</a:t>
            </a:r>
            <a:r>
              <a:rPr lang="ru-RU" sz="1000" dirty="0">
                <a:latin typeface="Monotype Corsiva" pitchFamily="66" charset="0"/>
                <a:cs typeface="+mn-cs"/>
              </a:rPr>
              <a:t>  </a:t>
            </a:r>
            <a:endParaRPr lang="ru-RU" sz="1000" dirty="0">
              <a:latin typeface="Monotype Corsiva" pitchFamily="66" charset="0"/>
              <a:cs typeface="+mn-cs"/>
            </a:endParaRPr>
          </a:p>
        </p:txBody>
      </p:sp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5EBD2F-DE51-4A0B-B178-80657A88EB1A}" type="datetimeFigureOut">
              <a:rPr lang="ru-RU"/>
              <a:pPr>
                <a:defRPr/>
              </a:pPr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EF14AF-FCA6-4C1D-92C3-30AC39685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61" r:id="rId6"/>
    <p:sldLayoutId id="2147483662" r:id="rId7"/>
    <p:sldLayoutId id="2147483655" r:id="rId8"/>
    <p:sldLayoutId id="2147483654" r:id="rId9"/>
    <p:sldLayoutId id="2147483653" r:id="rId10"/>
    <p:sldLayoutId id="214748365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3" y="4149725"/>
            <a:ext cx="4032250" cy="201612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400" smtClean="0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chemeClr val="folHlink"/>
                </a:solidFill>
                <a:latin typeface="Arial" charset="0"/>
              </a:rPr>
              <a:t>в 4в классе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chemeClr val="folHlink"/>
                </a:solidFill>
                <a:latin typeface="Arial" charset="0"/>
              </a:rPr>
              <a:t>МБОУ СОШ №5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chemeClr val="folHlink"/>
                </a:solidFill>
                <a:latin typeface="Arial" charset="0"/>
              </a:rPr>
              <a:t>С.Прикумское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chemeClr val="folHlink"/>
                </a:solidFill>
                <a:latin typeface="Arial" charset="0"/>
              </a:rPr>
              <a:t>2015г.</a:t>
            </a:r>
          </a:p>
        </p:txBody>
      </p:sp>
      <p:grpSp>
        <p:nvGrpSpPr>
          <p:cNvPr id="13315" name="Группа 5"/>
          <p:cNvGrpSpPr>
            <a:grpSpLocks/>
          </p:cNvGrpSpPr>
          <p:nvPr/>
        </p:nvGrpSpPr>
        <p:grpSpPr bwMode="auto">
          <a:xfrm>
            <a:off x="2522538" y="2060575"/>
            <a:ext cx="5399087" cy="2157413"/>
            <a:chOff x="2522510" y="2210379"/>
            <a:chExt cx="5399776" cy="2156379"/>
          </a:xfrm>
        </p:grpSpPr>
        <p:pic>
          <p:nvPicPr>
            <p:cNvPr id="1331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22510" y="2210379"/>
              <a:ext cx="5076000" cy="13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98286" y="3430758"/>
              <a:ext cx="3924000" cy="9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476250"/>
            <a:ext cx="521335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WP_20150306_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36613"/>
            <a:ext cx="8653463" cy="4951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WP_20150306_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8750300" cy="509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WP_20150306_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20713"/>
            <a:ext cx="7505700" cy="436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WP_20150306_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8464550" cy="4932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Объект 2"/>
          <p:cNvSpPr txBox="1">
            <a:spLocks/>
          </p:cNvSpPr>
          <p:nvPr/>
        </p:nvSpPr>
        <p:spPr bwMode="auto">
          <a:xfrm>
            <a:off x="1014413" y="1916113"/>
            <a:ext cx="74279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0000CC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39750" y="1924050"/>
            <a:ext cx="97885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800"/>
              <a:t>                </a:t>
            </a:r>
            <a:r>
              <a:rPr lang="ru-RU" sz="3600" b="1">
                <a:solidFill>
                  <a:schemeClr val="hlink"/>
                </a:solidFill>
              </a:rPr>
              <a:t>Вас поздравляем</a:t>
            </a:r>
          </a:p>
          <a:p>
            <a:r>
              <a:rPr lang="ru-RU" sz="3600" b="1">
                <a:solidFill>
                  <a:schemeClr val="hlink"/>
                </a:solidFill>
              </a:rPr>
              <a:t>            С первой капелью,</a:t>
            </a:r>
            <a:br>
              <a:rPr lang="ru-RU" sz="3600" b="1">
                <a:solidFill>
                  <a:schemeClr val="hlink"/>
                </a:solidFill>
              </a:rPr>
            </a:br>
            <a:r>
              <a:rPr lang="ru-RU" sz="3600" b="1">
                <a:solidFill>
                  <a:schemeClr val="hlink"/>
                </a:solidFill>
              </a:rPr>
              <a:t>            С последней метелью,</a:t>
            </a:r>
          </a:p>
          <a:p>
            <a:r>
              <a:rPr lang="ru-RU" sz="3600" b="1">
                <a:solidFill>
                  <a:schemeClr val="hlink"/>
                </a:solidFill>
              </a:rPr>
              <a:t>            С праздником юной Весны!</a:t>
            </a:r>
            <a:br>
              <a:rPr lang="ru-RU" sz="3600" b="1">
                <a:solidFill>
                  <a:schemeClr val="hlink"/>
                </a:solidFill>
              </a:rPr>
            </a:br>
            <a:endParaRPr lang="ru-RU" sz="36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ъект 2"/>
          <p:cNvSpPr txBox="1">
            <a:spLocks/>
          </p:cNvSpPr>
          <p:nvPr/>
        </p:nvSpPr>
        <p:spPr bwMode="auto">
          <a:xfrm>
            <a:off x="495300" y="1412875"/>
            <a:ext cx="82296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400" b="1" i="1">
              <a:solidFill>
                <a:srgbClr val="FF3399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755650" y="908050"/>
            <a:ext cx="78263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CC"/>
                </a:solidFill>
              </a:rPr>
              <a:t>Звёздочка на небе яркая горит. 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«Светит, но не греет» - мама говорит.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Я с балкона лесенку в небо протяну.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Звёздочку для мамы с неба заберу.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Мама эту звёздочку на груди зажжёт.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И теплом согреет, песенку споёт.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Мама - моя звездочка, светлая моя!</a:t>
            </a:r>
            <a:br>
              <a:rPr lang="ru-RU" sz="3200">
                <a:solidFill>
                  <a:srgbClr val="0000CC"/>
                </a:solidFill>
              </a:rPr>
            </a:br>
            <a:r>
              <a:rPr lang="ru-RU" sz="3200">
                <a:solidFill>
                  <a:srgbClr val="0000CC"/>
                </a:solidFill>
              </a:rPr>
              <a:t>Милая, хорошая, я люблю тебя!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WP_20150306_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420938"/>
            <a:ext cx="7127875" cy="4117975"/>
          </a:xfrm>
          <a:prstGeom prst="rect">
            <a:avLst/>
          </a:prstGeom>
          <a:noFill/>
        </p:spPr>
      </p:pic>
      <p:sp>
        <p:nvSpPr>
          <p:cNvPr id="19465" name="Rectangle 9"/>
          <p:cNvSpPr>
            <a:spLocks noGrp="1"/>
          </p:cNvSpPr>
          <p:nvPr>
            <p:ph type="title" idx="4294967295"/>
          </p:nvPr>
        </p:nvSpPr>
        <p:spPr>
          <a:xfrm>
            <a:off x="395288" y="549275"/>
            <a:ext cx="8291512" cy="1511300"/>
          </a:xfrm>
        </p:spPr>
        <p:txBody>
          <a:bodyPr/>
          <a:lstStyle/>
          <a:p>
            <a:pPr algn="l"/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         </a:t>
            </a:r>
            <a:r>
              <a:rPr lang="ru-RU" sz="2400" b="1" smtClean="0">
                <a:solidFill>
                  <a:schemeClr val="folHlink"/>
                </a:solidFill>
              </a:rPr>
              <a:t>От чистого сердца,</a:t>
            </a:r>
            <a:br>
              <a:rPr lang="ru-RU" sz="2400" b="1" smtClean="0">
                <a:solidFill>
                  <a:schemeClr val="folHlink"/>
                </a:solidFill>
              </a:rPr>
            </a:br>
            <a:r>
              <a:rPr lang="ru-RU" sz="2400" b="1" smtClean="0">
                <a:solidFill>
                  <a:schemeClr val="folHlink"/>
                </a:solidFill>
              </a:rPr>
              <a:t>                       Простыми словами</a:t>
            </a:r>
            <a:br>
              <a:rPr lang="ru-RU" sz="2400" b="1" smtClean="0">
                <a:solidFill>
                  <a:schemeClr val="folHlink"/>
                </a:solidFill>
              </a:rPr>
            </a:br>
            <a:r>
              <a:rPr lang="ru-RU" sz="2400" b="1" smtClean="0">
                <a:solidFill>
                  <a:schemeClr val="folHlink"/>
                </a:solidFill>
              </a:rPr>
              <a:t>                                  Давайте, друзья,</a:t>
            </a:r>
            <a:br>
              <a:rPr lang="ru-RU" sz="2400" b="1" smtClean="0">
                <a:solidFill>
                  <a:schemeClr val="folHlink"/>
                </a:solidFill>
              </a:rPr>
            </a:br>
            <a:r>
              <a:rPr lang="ru-RU" sz="2400" b="1" smtClean="0">
                <a:solidFill>
                  <a:schemeClr val="folHlink"/>
                </a:solidFill>
              </a:rPr>
              <a:t>                                                Потолкуем о маме.</a:t>
            </a:r>
            <a:br>
              <a:rPr lang="ru-RU" sz="2400" b="1" smtClean="0">
                <a:solidFill>
                  <a:schemeClr val="folHlink"/>
                </a:solidFill>
              </a:rPr>
            </a:br>
            <a:r>
              <a:rPr lang="ru-RU" sz="2000" b="1" smtClean="0">
                <a:solidFill>
                  <a:schemeClr val="folHlink"/>
                </a:solidFill>
              </a:rPr>
              <a:t/>
            </a:r>
            <a:br>
              <a:rPr lang="ru-RU" sz="2000" b="1" smtClean="0">
                <a:solidFill>
                  <a:schemeClr val="folHlink"/>
                </a:solidFill>
              </a:rPr>
            </a:br>
            <a:endParaRPr lang="ru-RU" sz="2000" b="1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WP_20150306_01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52513"/>
            <a:ext cx="7958138" cy="4786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/>
              <a:t>Вспомним всех тех, кто подарил нам мирное небо, праздники…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8" name="Picture 4" descr="WP_20150306_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8509000" cy="4867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/>
              <a:t>Конкурс «Найди свой портрет»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4" descr="WP_20150306_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73238"/>
            <a:ext cx="2741612" cy="4792662"/>
          </a:xfrm>
          <a:prstGeom prst="rect">
            <a:avLst/>
          </a:prstGeom>
          <a:noFill/>
        </p:spPr>
      </p:pic>
      <p:pic>
        <p:nvPicPr>
          <p:cNvPr id="22533" name="Picture 5" descr="WP_20150306_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700213"/>
            <a:ext cx="2768600" cy="4838700"/>
          </a:xfrm>
          <a:prstGeom prst="rect">
            <a:avLst/>
          </a:prstGeom>
          <a:noFill/>
        </p:spPr>
      </p:pic>
      <p:pic>
        <p:nvPicPr>
          <p:cNvPr id="22534" name="Picture 6" descr="WP_20150306_0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636838"/>
            <a:ext cx="2932112" cy="2735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07375" cy="1512888"/>
          </a:xfrm>
        </p:spPr>
        <p:txBody>
          <a:bodyPr/>
          <a:lstStyle/>
          <a:p>
            <a:r>
              <a:rPr lang="ru-RU" sz="2000" b="1" smtClean="0"/>
              <a:t>Дети благодарят бабушек за любовь, заботу, доброту.</a:t>
            </a:r>
            <a:br>
              <a:rPr lang="ru-RU" sz="2000" b="1" smtClean="0"/>
            </a:br>
            <a:r>
              <a:rPr lang="ru-RU" sz="2000" b="1" smtClean="0">
                <a:solidFill>
                  <a:schemeClr val="hlink"/>
                </a:solidFill>
              </a:rPr>
              <a:t>Пусть этот день морщинок не прибавит,</a:t>
            </a:r>
            <a:br>
              <a:rPr lang="ru-RU" sz="2000" b="1" smtClean="0">
                <a:solidFill>
                  <a:schemeClr val="hlink"/>
                </a:solidFill>
              </a:rPr>
            </a:br>
            <a:r>
              <a:rPr lang="ru-RU" sz="2000" b="1" smtClean="0">
                <a:solidFill>
                  <a:schemeClr val="hlink"/>
                </a:solidFill>
              </a:rPr>
              <a:t> А старые разгладит и сотрёт.</a:t>
            </a:r>
            <a:br>
              <a:rPr lang="ru-RU" sz="2000" b="1" smtClean="0">
                <a:solidFill>
                  <a:schemeClr val="hlink"/>
                </a:solidFill>
              </a:rPr>
            </a:br>
            <a:r>
              <a:rPr lang="ru-RU" sz="2000" b="1" smtClean="0">
                <a:solidFill>
                  <a:schemeClr val="hlink"/>
                </a:solidFill>
              </a:rPr>
              <a:t> Здоровье укрепит, от неудач избавит.</a:t>
            </a:r>
            <a:br>
              <a:rPr lang="ru-RU" sz="2000" b="1" smtClean="0">
                <a:solidFill>
                  <a:schemeClr val="hlink"/>
                </a:solidFill>
              </a:rPr>
            </a:br>
            <a:r>
              <a:rPr lang="ru-RU" sz="2000" b="1" smtClean="0">
                <a:solidFill>
                  <a:schemeClr val="hlink"/>
                </a:solidFill>
              </a:rPr>
              <a:t> Побольше радости и счастья принесёт.</a:t>
            </a:r>
          </a:p>
        </p:txBody>
      </p:sp>
      <p:pic>
        <p:nvPicPr>
          <p:cNvPr id="23556" name="Picture 4" descr="WP_20150306_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844675"/>
            <a:ext cx="3763962" cy="2214563"/>
          </a:xfrm>
          <a:prstGeom prst="rect">
            <a:avLst/>
          </a:prstGeom>
          <a:noFill/>
        </p:spPr>
      </p:pic>
      <p:pic>
        <p:nvPicPr>
          <p:cNvPr id="23557" name="Picture 5" descr="WP_20150306_0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3789363"/>
            <a:ext cx="4643437" cy="2641600"/>
          </a:xfrm>
          <a:prstGeom prst="rect">
            <a:avLst/>
          </a:prstGeom>
          <a:noFill/>
        </p:spPr>
      </p:pic>
      <p:pic>
        <p:nvPicPr>
          <p:cNvPr id="23558" name="Picture 6" descr="WP_20150306_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989138"/>
            <a:ext cx="3500437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latin typeface="Comic Sans MS" pitchFamily="66" charset="0"/>
              </a:rPr>
              <a:t>ПОДАРКИ,СДЕЛАННЫЕ С ЛЮБОВЬЮ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8" name="Picture 12" descr="WP_20150306_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700213"/>
            <a:ext cx="8243887" cy="4630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WP_20150306_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323262" cy="473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 марта -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 марта - копия</Template>
  <TotalTime>142</TotalTime>
  <Words>119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Calibri</vt:lpstr>
      <vt:lpstr>Arial</vt:lpstr>
      <vt:lpstr>Monotype Corsiva</vt:lpstr>
      <vt:lpstr>Times New Roman</vt:lpstr>
      <vt:lpstr>Comic Sans MS</vt:lpstr>
      <vt:lpstr>8 марта - копия</vt:lpstr>
      <vt:lpstr>8 марта - копия</vt:lpstr>
      <vt:lpstr>8 марта - копия</vt:lpstr>
      <vt:lpstr>8 марта - копия</vt:lpstr>
      <vt:lpstr>Слайд 1</vt:lpstr>
      <vt:lpstr>Слайд 2</vt:lpstr>
      <vt:lpstr>            От чистого сердца,                        Простыми словами                                   Давайте, друзья,                                                 Потолкуем о маме.  </vt:lpstr>
      <vt:lpstr>Слайд 4</vt:lpstr>
      <vt:lpstr>Вспомним всех тех, кто подарил нам мирное небо, праздники…</vt:lpstr>
      <vt:lpstr>Конкурс «Найди свой портрет»</vt:lpstr>
      <vt:lpstr>Дети благодарят бабушек за любовь, заботу, доброту. Пусть этот день морщинок не прибавит,  А старые разгладит и сотрёт.  Здоровье укрепит, от неудач избавит.  Побольше радости и счастья принесёт.</vt:lpstr>
      <vt:lpstr>ПОДАРКИ,СДЕЛАННЫЕ С ЛЮБОВЬЮ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мвидео</cp:lastModifiedBy>
  <cp:revision>6</cp:revision>
  <dcterms:created xsi:type="dcterms:W3CDTF">2014-02-22T14:42:46Z</dcterms:created>
  <dcterms:modified xsi:type="dcterms:W3CDTF">2015-03-29T09:45:24Z</dcterms:modified>
</cp:coreProperties>
</file>