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58" r:id="rId4"/>
    <p:sldId id="259" r:id="rId5"/>
    <p:sldId id="261" r:id="rId6"/>
    <p:sldId id="260" r:id="rId7"/>
    <p:sldId id="262" r:id="rId8"/>
    <p:sldId id="264" r:id="rId9"/>
    <p:sldId id="263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94575" autoAdjust="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cuments and Settings\Роман\Рабочий стол\по барах\getImage.jpeg1 сл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b="26144"/>
          <a:stretch/>
        </p:blipFill>
        <p:spPr bwMode="auto">
          <a:xfrm>
            <a:off x="251521" y="188640"/>
            <a:ext cx="871296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69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uments and Settings\Роман\Рабочий стол\по барах\60053616_0a1671ff7d8209b269a8a92c06bbc8d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" t="14041" r="18547" b="5625"/>
          <a:stretch/>
        </p:blipFill>
        <p:spPr bwMode="auto">
          <a:xfrm>
            <a:off x="1" y="0"/>
            <a:ext cx="9115424" cy="6857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86869" y="260648"/>
            <a:ext cx="57285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21 июня 1941 года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7" name="Picture 3" descr="D:\Documents and Settings\Роман\Рабочий стол\по барах\6deeb977db250c4d61a0ccfa1ec.jpgнемцы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7"/>
          <a:stretch/>
        </p:blipFill>
        <p:spPr bwMode="auto">
          <a:xfrm>
            <a:off x="0" y="2347912"/>
            <a:ext cx="9115424" cy="4510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512" y="5733256"/>
            <a:ext cx="57285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22 июня 1941 года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024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25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D:\Documents and Settings\Роман\Рабочий стол\по барах\108378092_large_a1ade060f048.jpgвставай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0"/>
          <a:stretch/>
        </p:blipFill>
        <p:spPr bwMode="auto">
          <a:xfrm>
            <a:off x="1" y="0"/>
            <a:ext cx="9101236" cy="684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USSKAYA NARODNA ! - .mp3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6234112"/>
            <a:ext cx="609600" cy="609600"/>
          </a:xfrm>
          <a:prstGeom prst="rect">
            <a:avLst/>
          </a:prstGeom>
        </p:spPr>
      </p:pic>
      <p:pic>
        <p:nvPicPr>
          <p:cNvPr id="3079" name="Picture 7" descr="D:\Documents and Settings\Роман\Рабочий стол\по барах\100692782_6d73f51af3f8.jpg3 сл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5" b="4660"/>
          <a:stretch/>
        </p:blipFill>
        <p:spPr bwMode="auto">
          <a:xfrm>
            <a:off x="146373" y="493440"/>
            <a:ext cx="8886718" cy="604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Documents and Settings\Роман\Рабочий стол\по барах\67253756.jpg4 сл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22347"/>
            <a:ext cx="8533829" cy="558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Documents and Settings\Роман\Рабочий стол\по барах\6950436.jpegвставай.jpe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46"/>
          <a:stretch/>
        </p:blipFill>
        <p:spPr bwMode="auto">
          <a:xfrm>
            <a:off x="2" y="0"/>
            <a:ext cx="9101236" cy="684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85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9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9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9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Documents and Settings\Роман\Рабочий стол\по барах\518ac351c3351.jpgпрнаешопг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6"/>
          <a:stretch/>
        </p:blipFill>
        <p:spPr bwMode="auto">
          <a:xfrm>
            <a:off x="0" y="0"/>
            <a:ext cx="9144000" cy="679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5" descr="D:\Документы\Лось_Наталья_Александровна\Для_музея\НОВОЕ\05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r="14957" b="55310"/>
          <a:stretch/>
        </p:blipFill>
        <p:spPr bwMode="auto">
          <a:xfrm>
            <a:off x="5220072" y="3325365"/>
            <a:ext cx="3775950" cy="34666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74541" y="1754326"/>
            <a:ext cx="7149008" cy="175432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Командир 1-й батареи 491-го</a:t>
            </a:r>
          </a:p>
          <a:p>
            <a:pPr algn="ctr"/>
            <a:r>
              <a:rPr lang="ru-RU" sz="3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36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стребительного противотанкового</a:t>
            </a:r>
          </a:p>
          <a:p>
            <a:pPr algn="ctr"/>
            <a:r>
              <a:rPr lang="ru-RU" sz="36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артиллерийского</a:t>
            </a:r>
            <a:r>
              <a:rPr lang="ru-RU" sz="3600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полка</a:t>
            </a:r>
            <a:endParaRPr lang="ru-RU" sz="3600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87643" y="0"/>
            <a:ext cx="740459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nastasiaScript" pitchFamily="2" charset="0"/>
                <a:cs typeface="Times New Roman" pitchFamily="18" charset="0"/>
              </a:rPr>
              <a:t>Б а р а х о е в</a:t>
            </a:r>
          </a:p>
          <a:p>
            <a:pPr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nastasiaScript" pitchFamily="2" charset="0"/>
                <a:cs typeface="Times New Roman" pitchFamily="18" charset="0"/>
              </a:rPr>
              <a:t>В л а д и м и р   Е ф и м о в и ч</a:t>
            </a:r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nastasiaScript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95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Documents and Settings\Роман\Рабочий стол\по барах\539766210911a_1402431009.jpgпобед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9" descr="D:\Документы\Лось_Наталья_Александровна\Для_музея\НОВОЕ\09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52440" cy="2775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Documents and Settings\Роман\Рабочий стол\по барах\katyusha-720x340.jpgкатя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3" t="16227" r="5422" b="11511"/>
          <a:stretch/>
        </p:blipFill>
        <p:spPr bwMode="auto">
          <a:xfrm>
            <a:off x="3600095" y="4517781"/>
            <a:ext cx="5490870" cy="234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барах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0" t="12894" r="3209"/>
          <a:stretch/>
        </p:blipFill>
        <p:spPr bwMode="auto">
          <a:xfrm>
            <a:off x="4859567" y="120836"/>
            <a:ext cx="4206108" cy="26550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Documents and Settings\Роман\Рабочий стол\по барах\20610317.64hoo6z0y1.jpgкатюша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6" t="13700" r="2950" b="27608"/>
          <a:stretch/>
        </p:blipFill>
        <p:spPr bwMode="auto">
          <a:xfrm>
            <a:off x="0" y="2775854"/>
            <a:ext cx="6074845" cy="2612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Lyube - Kombat Batyanya Batyanya Kombat.mp3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1520" y="56703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8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6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6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6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6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барах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1"/>
          <a:stretch/>
        </p:blipFill>
        <p:spPr bwMode="auto">
          <a:xfrm>
            <a:off x="2543379" y="86479"/>
            <a:ext cx="4592334" cy="3430443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1" descr="D:\Документы\Лось_Наталья_Александровна\Для_музея\НОВОЕ\11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88"/>
          <a:stretch/>
        </p:blipFill>
        <p:spPr bwMode="auto">
          <a:xfrm>
            <a:off x="134189" y="1537390"/>
            <a:ext cx="2382445" cy="3959064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 descr="Обручальные и свадебные кольца &quot; Сумской Свадебный Портал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960186"/>
            <a:ext cx="1571328" cy="70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2" descr="D:\Документы\Лось_Наталья_Александровна\Для_музея\НОВОЕ\02.g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8" r="43579" b="10842"/>
          <a:stretch/>
        </p:blipFill>
        <p:spPr bwMode="auto">
          <a:xfrm>
            <a:off x="6956394" y="1537390"/>
            <a:ext cx="2016224" cy="3959064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82779" y="3886475"/>
            <a:ext cx="46458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ston" pitchFamily="66" charset="0"/>
              </a:rPr>
              <a:t>Б а р а х о е в ы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ston" pitchFamily="66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747342" y="5681351"/>
            <a:ext cx="32496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ston" pitchFamily="66" charset="0"/>
              </a:rPr>
              <a:t>Владимир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ston" pitchFamily="66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1261" y="5667284"/>
            <a:ext cx="36343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ston" pitchFamily="66" charset="0"/>
              </a:rPr>
              <a:t>Александра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ston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54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podvignaroda.mil.ru/img/awards/award12-s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25" y="801432"/>
            <a:ext cx="1322056" cy="132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07704" y="1065552"/>
            <a:ext cx="43660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Орден Красного Знамени</a:t>
            </a:r>
            <a:r>
              <a:rPr lang="ru-RU" dirty="0"/>
              <a:t> </a:t>
            </a:r>
          </a:p>
        </p:txBody>
      </p:sp>
      <p:pic>
        <p:nvPicPr>
          <p:cNvPr id="7172" name="Picture 4" descr="http://podvignaroda.mil.ru/img/awards/award15-s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1" y="1092740"/>
            <a:ext cx="1122095" cy="164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55776" y="1885216"/>
            <a:ext cx="48735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Медаль «За боевые заслуги»</a:t>
            </a:r>
            <a:r>
              <a:rPr lang="ru-RU" dirty="0"/>
              <a:t> </a:t>
            </a:r>
          </a:p>
        </p:txBody>
      </p:sp>
      <p:pic>
        <p:nvPicPr>
          <p:cNvPr id="7174" name="Picture 6" descr="http://podvignaroda.mil.ru/img/awards/award9-s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47" y="2368753"/>
            <a:ext cx="1407834" cy="140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17627" y="2692402"/>
            <a:ext cx="676875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Орден Отечественной войны I степени</a:t>
            </a: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pic>
        <p:nvPicPr>
          <p:cNvPr id="7176" name="Picture 8" descr="http://podvignaroda.mil.ru/img/awards/award9_2-s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355" y="3138907"/>
            <a:ext cx="1549504" cy="153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66153" y="3754531"/>
            <a:ext cx="66394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Орден Отечественной войны II степени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8" name="Picture 10" descr="http://podvignaroda.mil.ru/img/awards/award8-s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74" y="4169502"/>
            <a:ext cx="1758355" cy="173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123728" y="4777531"/>
            <a:ext cx="48933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Орден Александра Невского</a:t>
            </a:r>
            <a:r>
              <a:rPr lang="ru-RU" dirty="0"/>
              <a:t> </a:t>
            </a:r>
          </a:p>
        </p:txBody>
      </p:sp>
      <p:pic>
        <p:nvPicPr>
          <p:cNvPr id="7180" name="Picture 12" descr="http://podvignaroda.mil.ru/img/awards/award10-s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772" y="5093704"/>
            <a:ext cx="1692851" cy="163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030066" y="5724115"/>
            <a:ext cx="39869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Орден Красной Звезды</a:t>
            </a:r>
            <a:r>
              <a:rPr lang="ru-RU" dirty="0"/>
              <a:t> 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627181" y="169409"/>
            <a:ext cx="58021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Н а г р а д ы 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57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6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8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lchishina - &quot;Никто не забыт.&quot; на Яндекс.Фотка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6952"/>
            <a:ext cx="9144000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Россия победила нацистов, а сегодня США их возрождаю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82"/>
            <a:ext cx="9144000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44178" y="2564904"/>
            <a:ext cx="943239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ДОБЛЕСТНО ЖИВШИЕ,</a:t>
            </a:r>
          </a:p>
          <a:p>
            <a:pPr algn="ctr"/>
            <a:r>
              <a:rPr lang="ru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СМЕРТЬ СОКРУШИВШИЕ,</a:t>
            </a:r>
          </a:p>
          <a:p>
            <a:pPr algn="ctr"/>
            <a:r>
              <a:rPr lang="ru-RU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ПАМЯТЬ О ВАС НЕ УМРЕТ НИКОГДА!</a:t>
            </a:r>
            <a:endParaRPr lang="ru-RU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841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Documents and Settings\Роман\Рабочий стол\по барах\975733011.jpg70 посл слайд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4" r="4307" b="4725"/>
          <a:stretch/>
        </p:blipFill>
        <p:spPr bwMode="auto">
          <a:xfrm>
            <a:off x="179512" y="404664"/>
            <a:ext cx="8786937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2_lube_kombat_batyanya_myzuka.or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5627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0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57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272</TotalTime>
  <Words>96</Words>
  <Application>Microsoft Office PowerPoint</Application>
  <PresentationFormat>Экран (4:3)</PresentationFormat>
  <Paragraphs>20</Paragraphs>
  <Slides>9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AnastasiaScript</vt:lpstr>
      <vt:lpstr>Ariston</vt:lpstr>
      <vt:lpstr>Georgia</vt:lpstr>
      <vt:lpstr>Times New Roman</vt:lpstr>
      <vt:lpstr>Trebuchet MS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Elena</cp:lastModifiedBy>
  <cp:revision>30</cp:revision>
  <dcterms:modified xsi:type="dcterms:W3CDTF">2015-04-29T09:02:48Z</dcterms:modified>
</cp:coreProperties>
</file>