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F259-C085-40B5-9348-F720CD7BC4F0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33C0-017E-4E59-A7DB-295EA27D6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6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99C9-AF25-4FE0-96DF-7690D82DBD76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F847-5F8B-4E2A-BC90-E9CF8016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7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887B-F314-4354-B462-B8305DB7A443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E5AD-B1F1-4D0B-BF71-9D816321B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7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F968-E3D2-4382-85E5-527BE8A7F5E6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1C3B-B51B-4CCB-ACA6-4340514A5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7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3837-A1E4-497F-B824-8BA2148EA733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9B76-9910-4239-9F1A-3DB332F05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31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53769-E1B4-41B3-B1F9-444BAC896B7A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93B8-A249-4E9D-9093-59FAFDECB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3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954C-8745-4428-B03B-8F40127EA250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C2274-BB2C-4BBA-AA4D-438B15B24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4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DE5B-66A4-41AA-8CCE-FA1F2611E645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646E-C731-467B-BBB7-943696743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2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8376-E576-4F46-AA18-D5E60FAA7A6A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EB38B-7F76-41CC-8568-5F67150EE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9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D950-591F-4419-B6BF-32B902C3B873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F4D8-B0AB-4201-8BCB-19B46E99E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7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C50F-8742-46CD-A525-1596FE5804C7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4BBB-D77B-4E32-A6E1-8F345880B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8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D5DFD-CE4C-4AAB-8A76-EAE0763409D9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8F00CA-FA98-4DD2-908C-2FA1AF2C4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15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813" y="357188"/>
            <a:ext cx="5900737" cy="71437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Лыжный спорт.</a:t>
            </a:r>
          </a:p>
          <a:p>
            <a:r>
              <a:rPr lang="ru-RU" b="1" i="1" smtClean="0">
                <a:solidFill>
                  <a:srgbClr val="FF0000"/>
                </a:solidFill>
              </a:rPr>
              <a:t>Попеременные ходы.</a:t>
            </a:r>
          </a:p>
          <a:p>
            <a:endParaRPr lang="ru-RU" b="1" i="1" smtClean="0">
              <a:solidFill>
                <a:srgbClr val="7030A0"/>
              </a:solidFill>
            </a:endParaRPr>
          </a:p>
        </p:txBody>
      </p:sp>
      <p:pic>
        <p:nvPicPr>
          <p:cNvPr id="3076" name="Picture 2" descr="C:\Documents and Settings\ADMIN\Рабочий стол\лыжи\лы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7736"/>
            <a:ext cx="3888432" cy="2916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ADMIN\Рабочий стол\лыжи\лы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1832975"/>
            <a:ext cx="5051182" cy="331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87015" y="5301208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ru-RU" dirty="0"/>
              <a:t> Подготовил: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dirty="0"/>
              <a:t> </a:t>
            </a:r>
            <a:r>
              <a:rPr lang="ru-RU" dirty="0" smtClean="0"/>
              <a:t>учитель физической культуры</a:t>
            </a:r>
            <a:endParaRPr lang="ru-RU" dirty="0"/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dirty="0"/>
              <a:t>ГБОУ «Санаторно-лесная школа» 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dirty="0" smtClean="0"/>
              <a:t>Бабин </a:t>
            </a:r>
            <a:r>
              <a:rPr lang="ru-RU" dirty="0"/>
              <a:t>Александр Иванович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i="1" dirty="0" smtClean="0"/>
              <a:t>Попеременный </a:t>
            </a:r>
            <a:r>
              <a:rPr lang="ru-RU" sz="3700" i="1" dirty="0" err="1" smtClean="0"/>
              <a:t>четырехшажный</a:t>
            </a:r>
            <a:r>
              <a:rPr lang="ru-RU" sz="3800" i="1" dirty="0" smtClean="0"/>
              <a:t> </a:t>
            </a:r>
            <a:br>
              <a:rPr lang="ru-RU" sz="3800" i="1" dirty="0" smtClean="0"/>
            </a:br>
            <a:r>
              <a:rPr lang="ru-RU" sz="3800" i="1" dirty="0" smtClean="0"/>
              <a:t>ход</a:t>
            </a:r>
            <a:endParaRPr lang="ru-RU" sz="3800" i="1" dirty="0"/>
          </a:p>
        </p:txBody>
      </p:sp>
      <p:pic>
        <p:nvPicPr>
          <p:cNvPr id="22530" name="Picture 2" descr="C:\Documents and Settings\ADMIN\Рабочий стол\лыжи\P_4_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749425"/>
            <a:ext cx="4762500" cy="4410075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50"/>
            <a:ext cx="3008313" cy="584041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i="1" dirty="0" smtClean="0"/>
              <a:t>Основной особенностью хода является сложная координация в работе рук и ног, значительно более медленный (по сравнению с попеременным </a:t>
            </a:r>
            <a:r>
              <a:rPr lang="ru-RU" sz="2000" i="1" dirty="0" err="1" smtClean="0"/>
              <a:t>двухшажным</a:t>
            </a:r>
            <a:r>
              <a:rPr lang="ru-RU" sz="2000" i="1" dirty="0" smtClean="0"/>
              <a:t> ходом) вынос палок вперед. Каждая палка выносится вперед на три скользящих шага и выполняет толчок на один шаг, заметно опережая толчок ногой. Созданию ритма хода способствуют подводящие упражнения, например: передвижение шагом без палок, почти без скольжения с подсчетом шагов в цикле хода («</a:t>
            </a:r>
            <a:r>
              <a:rPr lang="ru-RU" sz="2000" i="1" dirty="0" err="1" smtClean="0"/>
              <a:t>раз-два-три-четыре</a:t>
            </a:r>
            <a:r>
              <a:rPr lang="ru-RU" sz="2000" i="1" dirty="0" smtClean="0"/>
              <a:t>»).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7" name="Содержимое 6" descr="sp_3[1]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5925" y="341313"/>
            <a:ext cx="3810000" cy="5715000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92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 дальнейшем обучение идет по пути устранения ошибок в цикле хода и его совершенствования в различных условиях. После того как ученики освоят прямолинейный маятникообразный вынос палок, следует их научить другому варианту: вынос палок кругообразным движением, кольцо палки описывает при выносе дугу, а кисть руки идет чуть вовнутрь, в направлении противоположного плеча. Такой способ выноса палок может пригодиться в туристском походе при передвижении с грузом по очень глубокому снегу или низкорослому кустарнику. Здесь не требуется высокое поднимание руки при выносе, что пришлось бы сделать в прямолинейном способе, передвигаясь по глубокому снегу.</a:t>
            </a:r>
          </a:p>
          <a:p>
            <a:endParaRPr lang="ru-RU">
              <a:latin typeface="Times New Roman" pitchFamily="18" charset="0"/>
            </a:endParaRPr>
          </a:p>
          <a:p>
            <a:pPr algn="ctr"/>
            <a:r>
              <a:rPr lang="ru-RU" sz="2000" b="1" i="1">
                <a:latin typeface="Times New Roman" pitchFamily="18" charset="0"/>
              </a:rPr>
              <a:t>Ошибки при изучении попеременного четырехшажного хода :</a:t>
            </a: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3500438"/>
            <a:ext cx="88582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При изучении попеременного четырехшажного хода у учащихся могут появляться следующие </a:t>
            </a:r>
            <a:r>
              <a:rPr lang="ru-RU" b="1">
                <a:latin typeface="Times New Roman" pitchFamily="18" charset="0"/>
              </a:rPr>
              <a:t>ошибки</a:t>
            </a:r>
            <a:r>
              <a:rPr lang="ru-RU">
                <a:latin typeface="Times New Roman" pitchFamily="18" charset="0"/>
              </a:rPr>
              <a:t>: отсутствие согласованности в движениях рук со скользящими шагами, передвижение на прямых или недостаточно согнутых ногах, подпрыгивающий ход, общая скованность движений, непрямолинейный вынос палок, короткие «подбегающие» шаги, напряженный вынос палок.</a:t>
            </a:r>
          </a:p>
          <a:p>
            <a:r>
              <a:rPr lang="ru-RU">
                <a:latin typeface="Times New Roman" pitchFamily="18" charset="0"/>
              </a:rPr>
              <a:t>Устранение указанных ошибок происходит на учебном круге. Учитель останавливает учеников, делающих ошибки, объясняет и показывает правильные движения. Иногда целесообразно вновь вернуться к расчлененному методу и к движениям под счет или даже повторить скользящий шаг с короткими отталкиваниями палками на третий-четвертый шаг в цикле хода.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лыжи\g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8625"/>
            <a:ext cx="396081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4286250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Лыжный спорт </a:t>
            </a:r>
            <a:r>
              <a:rPr lang="ru-RU" sz="2000" i="1">
                <a:latin typeface="Times New Roman" pitchFamily="18" charset="0"/>
              </a:rPr>
              <a:t>– один из самых массовых видов спорта, культивируемых в</a:t>
            </a:r>
            <a:br>
              <a:rPr lang="ru-RU" sz="2000" i="1">
                <a:latin typeface="Times New Roman" pitchFamily="18" charset="0"/>
              </a:rPr>
            </a:br>
            <a:r>
              <a:rPr lang="ru-RU" sz="2000" i="1">
                <a:latin typeface="Times New Roman" pitchFamily="18" charset="0"/>
              </a:rPr>
              <a:t>Российской Федерации. Наибольшей популярностью в силу доступности и характера воздействия на организм пользуются лыжные гонки на различные дистанции. Занятия этим видом спорта являются важным средством физического воспитания, занимают одно из первых мест по своему характеру двигательных действий.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 smtClean="0"/>
              <a:t>Польза лыжного спорта:</a:t>
            </a:r>
            <a:endParaRPr lang="ru-RU" sz="2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85938"/>
            <a:ext cx="3008313" cy="434022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/>
              <a:t>Выполнение умеренной мышечной работы с вовлечением в движение всех основных групп мышц в условиях пониженных температур, на чистом морозном воздухе заметно повышает сопротивляемость организма к самым различным заболеваниям и положительно сказывается на общей работоспособности.</a:t>
            </a:r>
            <a:br>
              <a:rPr lang="ru-RU" sz="2000" dirty="0" smtClean="0"/>
            </a:br>
            <a:r>
              <a:rPr lang="ru-RU" sz="2000" dirty="0" smtClean="0"/>
              <a:t>Прогулки и походы на лыжах в красивой лесистой и разнообразной по рельефу местности доставляют положительное влияние на нервную систему, умственную и физическую работоспособность.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Содержимое 4" descr="3678884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273050"/>
            <a:ext cx="3387725" cy="4451350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  <a:p>
            <a:endParaRPr lang="ru-RU" sz="2000">
              <a:latin typeface="Times New Roman" pitchFamily="18" charset="0"/>
            </a:endParaRPr>
          </a:p>
          <a:p>
            <a:endParaRPr lang="ru-RU" sz="2000">
              <a:latin typeface="Times New Roman" pitchFamily="18" charset="0"/>
            </a:endParaRPr>
          </a:p>
          <a:p>
            <a:endParaRPr lang="ru-RU" sz="2000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357188"/>
            <a:ext cx="9144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Каждый, кто начинает заниматься лыжным спортом, ставит перед собой определенную цель: один хочет стать чемпионом, другой – просто сильнее и выносливее, третий стремится с помощью ходьбы на лыжах похудеть, четвертый - укрепить волю. И все это возможно. Нужно лишь регулярно, не делая себе поблажек и скидок, упорно тренироваться. 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 к завершению…</a:t>
            </a:r>
            <a:endParaRPr lang="ru-RU" dirty="0"/>
          </a:p>
        </p:txBody>
      </p:sp>
      <p:pic>
        <p:nvPicPr>
          <p:cNvPr id="24578" name="Picture 2" descr="C:\Documents and Settings\ADMIN\Рабочий стол\лыжи\dbac376d0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95425"/>
            <a:ext cx="8215312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0"/>
            <a:ext cx="87153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  <a:p>
            <a:r>
              <a:rPr lang="ru-RU" sz="2800" b="1" i="1">
                <a:solidFill>
                  <a:srgbClr val="FFC000"/>
                </a:solidFill>
                <a:latin typeface="Times New Roman" pitchFamily="18" charset="0"/>
              </a:rPr>
              <a:t>Попеременный двухшажный ход </a:t>
            </a:r>
            <a:r>
              <a:rPr lang="ru-RU">
                <a:latin typeface="Times New Roman" pitchFamily="18" charset="0"/>
              </a:rPr>
              <a:t>— основной в со­временных гонках. Требует наибольшего внимания в отработке скольжения и отталкивания (палками и лыжами). Для овладения отталкиванием палками используют навыки, приобретенные при изучении одновременного бесшажного хода (нажим на палки наклоном туловища, выдвижение стоп при скольжении вперед, предупреждение амортизации в суставах). Затем следует отработать попеременные движения рук с палками.</a:t>
            </a: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2286000"/>
            <a:ext cx="9144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1-е упражнение.</a:t>
            </a:r>
            <a:r>
              <a:rPr lang="ru-RU" i="1">
                <a:latin typeface="Times New Roman" pitchFamily="18" charset="0"/>
              </a:rPr>
              <a:t> На лыжне под уклон, скользя на двух лыжах, выносить поочередно палку рукой вперед, ставить ее на снег кольцом сзади, нажимать на нее движением туловища и руки, завершить отталкивание рукой. После завершения этого делаются вынос палки и отталкивание ею (поочередное бесшажное скольжение).</a:t>
            </a:r>
          </a:p>
          <a:p>
            <a:r>
              <a:rPr lang="ru-RU" b="1" i="1">
                <a:latin typeface="Times New Roman" pitchFamily="18" charset="0"/>
              </a:rPr>
              <a:t>2-е упражнение.</a:t>
            </a:r>
            <a:r>
              <a:rPr lang="ru-RU" i="1">
                <a:latin typeface="Times New Roman" pitchFamily="18" charset="0"/>
              </a:rPr>
              <a:t> На лыжне под уклон выполнить вынос палок и отталкивание ими попеременно: одна рука выносит палку, другая в это время выполняет отталкивание (попеременное бесшажное скольжение).</a:t>
            </a:r>
          </a:p>
          <a:p>
            <a:r>
              <a:rPr lang="ru-RU" b="1" i="1">
                <a:latin typeface="Times New Roman" pitchFamily="18" charset="0"/>
              </a:rPr>
              <a:t>3-е упражнение.</a:t>
            </a:r>
            <a:r>
              <a:rPr lang="ru-RU" i="1">
                <a:latin typeface="Times New Roman" pitchFamily="18" charset="0"/>
              </a:rPr>
              <a:t> Передвигаться по лыжне приставным скользящим шагом («самокат»), отталкиваясь одной и той же палкой. Из положения стоя, руки опущены сделать шаг левой ногой и оттолкнуться левой палкой, вынося вперед правую руку; приставить к левой ноге правую, приводя обе руки в исходное положение. Повторить скользящий шаг левой ногой с движением рук и вновь приставить пра­вую ногу, оставляя ее на полстопы сзади левой, иначе в начале шага лы­жник отклонится назад (приседание). Повторить 8—12 шагов одной ногой, потом столько же другой. Основное внимание — на усиление отталкивания палкой, которое должно увеличить скольжение на лыже.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Затем изучают отталкивание лыжами. При этом используют ранее выработанное «чувство лыжи и снега». Кроме этого используют выработанное ранее равновесие на скользящей лыже при изучении простых спусков. Специальные упражнения помогают освоить маховый вынос ноги с лыжей (выпад), подседание на толчковой ноге и отталкивание ею.</a:t>
            </a: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1143000"/>
            <a:ext cx="9144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1-е упражнение.</a:t>
            </a:r>
            <a:r>
              <a:rPr lang="ru-RU" sz="1400">
                <a:latin typeface="Times New Roman" pitchFamily="18" charset="0"/>
              </a:rPr>
              <a:t> Мах ногой на месте выполняют из положения стоя на лыжах, палки сложены вместе, держатся поперек лыжни в опущенных вниз руках. Сначала спокойное отведение одной ноги назад и покачивание ею как маятником взад и вперед; поочередно на каждой ноге 8—10 раз. Далее . присоединить к качанию ногой повороты таза, усиливая при этом мах.</a:t>
            </a: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2274888"/>
            <a:ext cx="9144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2-е упражнение.</a:t>
            </a:r>
            <a:r>
              <a:rPr lang="ru-RU" sz="1400">
                <a:latin typeface="Times New Roman" pitchFamily="18" charset="0"/>
              </a:rPr>
              <a:t> Из исходного положения предыдущего упражнения передвижение, не сгибая ног в коленях, короткими шагами с махом ногой и поворотом таза. Сначала в конце каждого маха (выпада) начинается небольшое скольжение. Далее, усиливая махи ногой, увеличивать за их счет скольжение, не стараясь отточкнуться ногой.</a:t>
            </a: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3143250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3-е упражнение.</a:t>
            </a:r>
            <a:r>
              <a:rPr lang="ru-RU" sz="1400">
                <a:latin typeface="Times New Roman" pitchFamily="18" charset="0"/>
              </a:rPr>
              <a:t> Взяв палки в каждую руку за середину (на­правлены вдоль лыжни), передвигаться маховыми шагами со скольже­нием, увеличивая согласованные попеременные движения руками вперед и назад. Ноги и руки должны быть не согнутыми и не напряженными. Махи руками и ногами свободные и неторопливые. Стараться удлинить прокат на каждой лыже.</a:t>
            </a: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4143375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4-е упражнение.</a:t>
            </a:r>
            <a:r>
              <a:rPr lang="ru-RU" sz="1400">
                <a:latin typeface="Times New Roman" pitchFamily="18" charset="0"/>
              </a:rPr>
              <a:t> Передвижение приставным скользящим шагом с акцентом на отталкивании лыжей. Приставив лыжу в очередном шаге вперед, коротко и резко согнуть ногу в колене (подседание), усилив давление на носок ботинка. При иодседании ми г&gt;ы падать вперед, опуская колено вниз, не допуская отклонения бслри толчковой ноги назад. Для этого помнить о том, что приставляемая но га остается на полстопы сзади другой. После подседания сильно оттолкнуться толчковой ногой, усиливая давление носком ботинка вниз (а не назад!), стремясь направить отталкивание «на взлет». Отталкива­ние ногой согласовать с отталкиванием разноименной палкой. Передвигаться с отталкиванием одной и той же ногой, с исправлением ошибок, добиваясь правильного овладения. Освоение упражнения другой ногой произойдет намного быстрее. Обращать внимание после освоения подседания на согласование сильного выпада ногой с махом разноименной рукой.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4" name="Picture 2" descr="C:\Documents and Settings\ADMIN\Рабочий стол\лыжи\picture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357165"/>
            <a:ext cx="8001056" cy="3571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143375"/>
            <a:ext cx="9001125" cy="2714625"/>
          </a:xfrm>
        </p:spPr>
        <p:txBody>
          <a:bodyPr/>
          <a:lstStyle/>
          <a:p>
            <a:r>
              <a:rPr lang="ru-RU" sz="2000" b="1" i="1" smtClean="0"/>
              <a:t>Техническая подготовка лыжника</a:t>
            </a:r>
            <a:r>
              <a:rPr lang="ru-RU" sz="2000" i="1" smtClean="0"/>
              <a:t> </a:t>
            </a:r>
            <a:r>
              <a:rPr lang="ru-RU" sz="1800" smtClean="0"/>
              <a:t>- это процесс целенаправленного изучения и совершенствования техники способов передвижения на лыжах. Овладение современной техникой с учетом индивидуальных особенностей и физической подготовленности позволяет достигнуть высоких результатов в избранном виде лыжного спорта. Высокий уровень спортивных результатов требует постоянной и углубленной работы над совершенствованием техники в течение всего периода активных занятий лыжным спортом. В планах подготовки лыжников от новичка до квалифицированного спортсмена должна быть предусмотрена непрерывность овладения техникой.</a:t>
            </a:r>
          </a:p>
          <a:p>
            <a:endParaRPr lang="ru-RU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Picture 3" descr="C:\Documents and Settings\ADMIN\Рабочий стол\лыжи\l-g-23155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357" r="15357"/>
          <a:stretch>
            <a:fillRect/>
          </a:stretch>
        </p:blipFill>
        <p:spPr>
          <a:xfrm>
            <a:off x="1378095" y="43669"/>
            <a:ext cx="6085356" cy="33478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3571875"/>
            <a:ext cx="8786813" cy="2928938"/>
          </a:xfrm>
        </p:spPr>
        <p:txBody>
          <a:bodyPr/>
          <a:lstStyle/>
          <a:p>
            <a:r>
              <a:rPr lang="ru-RU" sz="2400" b="1" i="1" smtClean="0"/>
              <a:t>Попеременный двухшажный ход </a:t>
            </a:r>
            <a:r>
              <a:rPr lang="ru-RU" sz="2000" smtClean="0"/>
              <a:t>является основным способом передвижения, изучению которого в школе уделяется основное внимание. Он очень часто применяется при передвижении на лыжах в разнообразных условиях скольжения и рельефа местности и имеет большое прикладное значение. Наиболее эффективен этот ход на равнине при плохих и средних условиях скольжения, на пологих подъемах (до 2°) при любом скольжении, а также на подъемах большой крутизны (до 5°) при хороших и отличных условиях скольжения и сцепления лыж со снегом.</a:t>
            </a:r>
          </a:p>
          <a:p>
            <a:endParaRPr lang="ru-RU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Попеременный </a:t>
            </a:r>
            <a:r>
              <a:rPr lang="ru-RU" sz="4800" dirty="0" err="1" smtClean="0"/>
              <a:t>двухшажный</a:t>
            </a:r>
            <a:r>
              <a:rPr lang="ru-RU" sz="4800" dirty="0" smtClean="0"/>
              <a:t> ход</a:t>
            </a:r>
            <a:endParaRPr lang="ru-RU" sz="4800" dirty="0"/>
          </a:p>
        </p:txBody>
      </p:sp>
      <p:pic>
        <p:nvPicPr>
          <p:cNvPr id="20482" name="Picture 2" descr="C:\Documents and Settings\ADMIN\Рабочий стол\лыжи\p_d_h_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2173288"/>
            <a:ext cx="4762500" cy="356235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71500"/>
            <a:ext cx="4186238" cy="5554663"/>
          </a:xfrm>
        </p:spPr>
        <p:txBody>
          <a:bodyPr/>
          <a:lstStyle/>
          <a:p>
            <a:r>
              <a:rPr lang="ru-RU" sz="2000" smtClean="0"/>
              <a:t>Попеременный двухшажный ход, несмотря на привычную (как при ходьбе без лыж) перекрестную координацию, довольно сложен и требует значительного количества времени на его освоение. Наличие фазы скольжения, необходимость координировать по времени работу рук и ног, изменение ритма движения при преодолении подъемов создают определенные трудности в овладении этим ходом. Поэтому изучение попеременного двухшажного хода начинается в начальной школе после повторения и восстановления навыков в передвижении скользящим шагом.</a:t>
            </a:r>
          </a:p>
        </p:txBody>
      </p:sp>
      <p:pic>
        <p:nvPicPr>
          <p:cNvPr id="5" name="Содержимое 4" descr="1261469917_15[1]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8425" y="285750"/>
            <a:ext cx="3465513" cy="4143375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Попеременный </a:t>
            </a:r>
            <a:r>
              <a:rPr lang="ru-RU" i="1" dirty="0" err="1" smtClean="0"/>
              <a:t>четырехшажный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ход</a:t>
            </a:r>
            <a:endParaRPr lang="ru-RU" i="1" dirty="0"/>
          </a:p>
        </p:txBody>
      </p:sp>
      <p:pic>
        <p:nvPicPr>
          <p:cNvPr id="4" name="Содержимое 3" descr="251667-826071-317-2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773238"/>
            <a:ext cx="8143875" cy="5084762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Цикл движений в попеременном четырехшажном ходе выполняется следующим образом</a:t>
            </a:r>
            <a:r>
              <a:rPr lang="ru-RU" sz="2800" i="1">
                <a:latin typeface="Times New Roman" pitchFamily="18" charset="0"/>
              </a:rPr>
              <a:t>:</a:t>
            </a:r>
          </a:p>
          <a:p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1. На первый шаг правой ногой левая закончила отталкивание, вперед выносится левая рука с палкой (кольцами назад). Лыжник переходит к скольжению на правой лыже.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2-3. На второй шаг (левой ногой) вперед выносится правая рука с палкой кольцом назад, а левая выводится кольцом вперед. Характерным для этого хода является скоростное положение палок в данный момент.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4. В момент скольжения на левой лыже правая палка выводится кольцом вперед.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5-6. С третьим шагом цикла (правой ногой) на снег для отталкивания ставится левая палка.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7. Начало шага левой ногой и окончание толчка левой рукой.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8-9. С последним шагом левой ногой правая палка ставится на снег и правая рука выполняет отталкивание.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10. Закончен толчок правой рукой, начинаются шаг правой ногой и вынос левой руки с палкой.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</TotalTime>
  <Words>1282</Words>
  <Application>Microsoft Office PowerPoint</Application>
  <PresentationFormat>Экран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Попеременный двухшажный ход</vt:lpstr>
      <vt:lpstr>Презентация PowerPoint</vt:lpstr>
      <vt:lpstr>Попеременный четырехшажный  ход</vt:lpstr>
      <vt:lpstr>Презентация PowerPoint</vt:lpstr>
      <vt:lpstr>Попеременный четырехшажный  ход</vt:lpstr>
      <vt:lpstr>Презентация PowerPoint</vt:lpstr>
      <vt:lpstr>Презентация PowerPoint</vt:lpstr>
      <vt:lpstr>Презентация PowerPoint</vt:lpstr>
      <vt:lpstr>Польза лыжного спорта:</vt:lpstr>
      <vt:lpstr>Презентация PowerPoint</vt:lpstr>
      <vt:lpstr>И к завершению…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ПК</cp:lastModifiedBy>
  <cp:revision>27</cp:revision>
  <dcterms:modified xsi:type="dcterms:W3CDTF">2020-12-02T15:15:01Z</dcterms:modified>
</cp:coreProperties>
</file>