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1E9C943-EE9F-4A47-9612-3921569DAE09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6590A4A-4A7C-4813-91B4-E3546C4A5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44038"/>
      </p:ext>
    </p:extLst>
  </p:cSld>
  <p:clrMapOvr>
    <a:masterClrMapping/>
  </p:clrMapOvr>
  <p:transition advClick="0" advTm="3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C9A6A-3208-474C-9436-F0EFA4530223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11B39-D9CE-4804-B5AC-E973045CB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391010"/>
      </p:ext>
    </p:extLst>
  </p:cSld>
  <p:clrMapOvr>
    <a:masterClrMapping/>
  </p:clrMapOvr>
  <p:transition advClick="0" advTm="3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B6C3C-A660-4C16-99A9-F17C0E09C827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72EE7-8AB2-475C-B607-55B664B08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666012"/>
      </p:ext>
    </p:extLst>
  </p:cSld>
  <p:clrMapOvr>
    <a:masterClrMapping/>
  </p:clrMapOvr>
  <p:transition advClick="0" advTm="3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571E7-EE94-4D09-BB69-7F90443C460B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1190B-A28E-479F-B0FA-6E7DCC9C4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602754"/>
      </p:ext>
    </p:extLst>
  </p:cSld>
  <p:clrMapOvr>
    <a:masterClrMapping/>
  </p:clrMapOvr>
  <p:transition advClick="0" advTm="3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13AB5A-CEF1-4E0F-B969-50837920A708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6A3A00-F8AD-472A-A6ED-8A3E5ED4D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478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17EB0E-9D20-4182-A1AB-080CEC5851A7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E8FCF4-E4CF-4D52-8338-4D57B4B2A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376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C0EF1A-EB38-492E-8A76-A105643D3F5A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AEC4E1-5620-4AAE-8E33-B1E523A51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3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CEB9CF-3CF6-4CE1-BB17-7941229CB6DA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A4777A-B9D2-4A94-8D0E-B822EE428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142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B489A-A17B-4758-99E1-46415ECA9598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645A3-9320-4CC3-A8F3-2B679A4C1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668960"/>
      </p:ext>
    </p:extLst>
  </p:cSld>
  <p:clrMapOvr>
    <a:masterClrMapping/>
  </p:clrMapOvr>
  <p:transition advClick="0" advTm="3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1E634E-C06C-433F-BA03-8FE96A058036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12C495-42E1-405A-9FA7-E82CE55FB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066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CACB3E5-36C2-4DA4-B3B6-9A8532B1CF31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A3761E5-1DF3-4DDA-9E8D-7F232D45F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476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E3E8077-84E5-4D20-B8F5-8FF14AF789C7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E8C9CED-630E-4813-8B48-BF2CCEF5F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3" r:id="rId2"/>
    <p:sldLayoutId id="2147483768" r:id="rId3"/>
    <p:sldLayoutId id="2147483769" r:id="rId4"/>
    <p:sldLayoutId id="2147483770" r:id="rId5"/>
    <p:sldLayoutId id="2147483771" r:id="rId6"/>
    <p:sldLayoutId id="2147483764" r:id="rId7"/>
    <p:sldLayoutId id="2147483772" r:id="rId8"/>
    <p:sldLayoutId id="2147483773" r:id="rId9"/>
    <p:sldLayoutId id="2147483765" r:id="rId10"/>
    <p:sldLayoutId id="2147483766" r:id="rId11"/>
  </p:sldLayoutIdLst>
  <p:transition advClick="0" advTm="30000"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829761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Лыжный спорт</a:t>
            </a:r>
            <a:endParaRPr lang="ru-RU" dirty="0"/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129" y="2636912"/>
            <a:ext cx="7772400" cy="1200150"/>
          </a:xfrm>
        </p:spPr>
        <p:txBody>
          <a:bodyPr/>
          <a:lstStyle/>
          <a:p>
            <a:pPr marR="0"/>
            <a:r>
              <a:rPr lang="ru-RU" dirty="0" smtClean="0"/>
              <a:t>Классические ходы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28329" y="3933056"/>
            <a:ext cx="457200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lnSpc>
                <a:spcPct val="90000"/>
              </a:lnSpc>
              <a:defRPr/>
            </a:pPr>
            <a:r>
              <a:rPr lang="ru-RU" dirty="0"/>
              <a:t> Подготовил: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dirty="0" smtClean="0"/>
              <a:t>учитель физической культуры</a:t>
            </a:r>
            <a:endParaRPr lang="ru-RU" dirty="0"/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dirty="0"/>
              <a:t>ГБОУ «Санаторно-лесная школа»  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dirty="0" smtClean="0"/>
              <a:t>Бабин </a:t>
            </a:r>
            <a:r>
              <a:rPr lang="ru-RU" dirty="0"/>
              <a:t>Александр Иванович</a:t>
            </a:r>
          </a:p>
        </p:txBody>
      </p:sp>
    </p:spTree>
  </p:cSld>
  <p:clrMapOvr>
    <a:masterClrMapping/>
  </p:clrMapOvr>
  <p:transition advClick="0" advTm="3859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6500813"/>
          </a:xfrm>
        </p:spPr>
        <p:txBody>
          <a:bodyPr>
            <a:normAutofit fontScale="3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7000" i="1" dirty="0" smtClean="0"/>
              <a:t>Рассмотрим действия лыжника в цикле попеременного </a:t>
            </a:r>
            <a:r>
              <a:rPr lang="ru-RU" sz="7000" i="1" dirty="0" err="1" smtClean="0"/>
              <a:t>четырехшажного</a:t>
            </a:r>
            <a:r>
              <a:rPr lang="ru-RU" sz="7000" i="1" dirty="0" smtClean="0"/>
              <a:t> хода при передвижении на равнине: </a:t>
            </a:r>
            <a:endParaRPr lang="ru-RU" sz="7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sz="7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7000" dirty="0" smtClean="0"/>
              <a:t>Одновременно с первым толчком ногой гонщик выносит вперед-вверх одноименную руку с палкой. Толчок ногой в этом ходе делается так же, как и в </a:t>
            </a:r>
            <a:r>
              <a:rPr lang="ru-RU" sz="7000" dirty="0" err="1" smtClean="0"/>
              <a:t>двухшажном</a:t>
            </a:r>
            <a:r>
              <a:rPr lang="ru-RU" sz="7000" dirty="0" smtClean="0"/>
              <a:t> попеременном.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7000" dirty="0" smtClean="0"/>
              <a:t>К окончанию толчка лыжник должен поднять кисть выносимой вперед полусогнутой руки до уровня плеч. Нижний конец палки при этом обращен назад.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7000" dirty="0" smtClean="0"/>
              <a:t>С окончанием толчка ногой и выноса одноименной руки гонщик начинает скользить на одной ноге и выносить вперед вторую руку и освободившуюся после толчка ногу. Делается это с таким расчетом, чтобы к концу второго толчка ногой рука и нога закончили движение одновременно.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7000" dirty="0" smtClean="0"/>
              <a:t>Вынося вторую руку и ногу, после первого толчка лыжник рукой, начавшей движение раньше, переводит палку в положение кольцом вперед.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ransition advClick="0" advTm="46641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578475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После окончания второго толчка гонщик готовится к третьему толчку ногой.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С началом третьего толчка одноименную толчковой ноге палку следует ставить в положение кольцом от себя. На протяжении третьего толчка ногой она ставится под острым углом.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Четвертый толчок ногой лыжник делает так же как третий. Лыжник ставит в снег палку для второго толчка рукой. Во время четвертого толчка ногой он делает движение другой рукой, похожее на движение первой руки в момент третьего толчка ногой. К окончанию четвертого толчка ногой создаются условия для начала толчка второй рукой.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ransition advClick="0" advTm="32531"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При выполнении этого хода происходит непрерывное скольжение на двух лыжах с отталкиванием только руками. При достижении высокой скорости после окончания толчка палками лучше не торопиться с выпрямлением туловища и немного задержать его в согнутом положении, а затем плавно выпрямить.</a:t>
            </a:r>
          </a:p>
          <a:p>
            <a:pPr>
              <a:buFont typeface="Wingdings 3" pitchFamily="18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Одновременный </a:t>
            </a:r>
            <a:r>
              <a:rPr lang="ru-RU" dirty="0" err="1" smtClean="0"/>
              <a:t>бесшажный</a:t>
            </a:r>
            <a:r>
              <a:rPr lang="ru-RU" dirty="0" smtClean="0"/>
              <a:t> ход</a:t>
            </a:r>
            <a:endParaRPr lang="ru-RU" dirty="0"/>
          </a:p>
        </p:txBody>
      </p:sp>
    </p:spTree>
  </p:cSld>
  <p:clrMapOvr>
    <a:masterClrMapping/>
  </p:clrMapOvr>
  <p:transition advClick="0" advTm="15078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143625"/>
          </a:xfrm>
        </p:spPr>
        <p:txBody>
          <a:bodyPr/>
          <a:lstStyle/>
          <a:p>
            <a:r>
              <a:rPr lang="ru-RU" sz="2000" smtClean="0"/>
              <a:t>Передвижение этим ходом осуществляется только за счет одновременного отталкивания руками. Применяется ход на пологих спусках, а также на равнине при хороших условиях скольжения. </a:t>
            </a:r>
          </a:p>
          <a:p>
            <a:r>
              <a:rPr lang="ru-RU" sz="2000" smtClean="0"/>
              <a:t>Цикл хода состоит из свободного скольжения на двух лыжах и одновременного отталкивания руками. </a:t>
            </a:r>
          </a:p>
          <a:p>
            <a:r>
              <a:rPr lang="ru-RU" sz="2000" smtClean="0"/>
              <a:t>Длина цикла—5—9 м, продолжительность—0,8—1,2 с. средняя скорость в цикле—4—7 м/с. темп—50—75 циклов в 1 мин. </a:t>
            </a:r>
          </a:p>
          <a:p>
            <a:r>
              <a:rPr lang="ru-RU" sz="2000" smtClean="0"/>
              <a:t>В цикле хода выделяют две фазы: свободное скольжение на лыжах и скольжение на лыжах с одновременным отталкиванием. </a:t>
            </a:r>
          </a:p>
        </p:txBody>
      </p:sp>
      <p:pic>
        <p:nvPicPr>
          <p:cNvPr id="21507" name="Рисунок 5" descr="65fd819c7c13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4214813"/>
            <a:ext cx="4929187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9453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6500813"/>
          </a:xfrm>
        </p:spPr>
        <p:txBody>
          <a:bodyPr>
            <a:normAutofit fontScale="850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 smtClean="0"/>
              <a:t>Фаза 1 </a:t>
            </a:r>
            <a:r>
              <a:rPr lang="ru-RU" dirty="0" smtClean="0"/>
              <a:t>—свободное скольжение на двух лыжах. Начинается она с момента отрыва палок от снега и заканчивается постановкой их на опору.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Цель фазы — не допустить большой потери скорости скольжения лыж, приобретенной в результате отталкивания руками, и подготовиться к следующему отталкиванию руками.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 этой фазе не следует делать ускоренные движения рук вверх после окончания отталкивания, необходимо плавно разгибать туловище и выносить руки вперед-вверх. Постановка же палок на снег осуществляется за счет ускоренного наклона туловища.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 smtClean="0"/>
              <a:t>Фаза 2 </a:t>
            </a:r>
            <a:r>
              <a:rPr lang="ru-RU" dirty="0" smtClean="0"/>
              <a:t>— скольжение на двух лыжах с одновременным отталкиванием руками. Начинается она с момента постановки палок на снег и заканчивается отрывом их от опоры по окончании отталкивания руками. Цель лыжника в этой фазе—увеличить скорость скольжения. </a:t>
            </a:r>
          </a:p>
        </p:txBody>
      </p:sp>
    </p:spTree>
  </p:cSld>
  <p:clrMapOvr>
    <a:masterClrMapping/>
  </p:clrMapOvr>
  <p:transition advClick="0" advTm="35328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578475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 настоящее время применяется вариант одновременного </a:t>
            </a:r>
            <a:r>
              <a:rPr lang="ru-RU" dirty="0" err="1" smtClean="0"/>
              <a:t>бесшажного</a:t>
            </a:r>
            <a:r>
              <a:rPr lang="ru-RU" dirty="0" smtClean="0"/>
              <a:t> хода, в котором имеет место движение ног вперед-назад относительно друг друга. В фазе свободного скольжения с выносом рук вперед одна из ног отводится несколько назад, масса тела переносится на другую ногу. А при отталкивании руками свободная нога движется вперед к опорной ноге. Вместе с тем лыжник делает </a:t>
            </a:r>
            <a:r>
              <a:rPr lang="ru-RU" dirty="0" err="1" smtClean="0"/>
              <a:t>подседание</a:t>
            </a:r>
            <a:r>
              <a:rPr lang="ru-RU" dirty="0" smtClean="0"/>
              <a:t> с перераспределением массы тела на обе согнутые ноги. При этом стопу опорной ноги он выдвигает несколько вперед.</a:t>
            </a:r>
            <a:endParaRPr lang="ru-RU" dirty="0"/>
          </a:p>
        </p:txBody>
      </p:sp>
    </p:spTree>
  </p:cSld>
  <p:clrMapOvr>
    <a:masterClrMapping/>
  </p:clrMapOvr>
  <p:transition advClick="0" advTm="25688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091112"/>
          </a:xfrm>
        </p:spPr>
        <p:txBody>
          <a:bodyPr/>
          <a:lstStyle/>
          <a:p>
            <a:r>
              <a:rPr lang="ru-RU" smtClean="0"/>
              <a:t>При выполнении этого хода в течение каждого скользящего шага выполняют одно отталкивание руками и один толчок ногой (правой или левой). Лучше всего поочерёдно толкаться и правой, и левой ногой. Имеет два варианта: скоростной и затяжной. При скоростном варианте отталкивание ногой происходит при выносе рук вперёд, в затяжном варианте отталкивание ногой начинают после окончания выноса рук вперёд.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Одновременный </a:t>
            </a:r>
            <a:r>
              <a:rPr lang="ru-RU" sz="3600" dirty="0" err="1" smtClean="0"/>
              <a:t>одношажный</a:t>
            </a:r>
            <a:r>
              <a:rPr lang="ru-RU" sz="3600" dirty="0" smtClean="0"/>
              <a:t> ход</a:t>
            </a:r>
            <a:endParaRPr lang="ru-RU" sz="3600" dirty="0"/>
          </a:p>
        </p:txBody>
      </p:sp>
    </p:spTree>
  </p:cSld>
  <p:clrMapOvr>
    <a:masterClrMapping/>
  </p:clrMapOvr>
  <p:transition advClick="0" advTm="21500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233987"/>
          </a:xfrm>
        </p:spPr>
        <p:txBody>
          <a:bodyPr/>
          <a:lstStyle/>
          <a:p>
            <a:r>
              <a:rPr lang="ru-RU" sz="2000" smtClean="0"/>
              <a:t>Этот ход применяется на равнинных участках местности и на пологих подъемах при хороших и отличных условиях скольжения. </a:t>
            </a:r>
          </a:p>
          <a:p>
            <a:r>
              <a:rPr lang="ru-RU" sz="2000" smtClean="0"/>
              <a:t>Цикл состоит из одного отталкивания ногой. Одновременного отталкивания руками и свободного скольжения на двух лыжах. Длина цикла – 7-9 м, продолжительность – 0,8-1,2 с, скорость – 6-8 м/с, темп – 50-70 циклов в 1 мин., продолжительность отталкивания ногой – 0,08-0,12 с, руками – 0,25-0,3с. </a:t>
            </a:r>
          </a:p>
          <a:p>
            <a:r>
              <a:rPr lang="ru-RU" sz="2000" smtClean="0"/>
              <a:t>В цикле скоростного варианта хода выделено шесть фаз, анализ движений начинается с окончания отталкивания руками. 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Скоростной вариант одновременного </a:t>
            </a:r>
            <a:r>
              <a:rPr lang="ru-RU" sz="3200" dirty="0" err="1" smtClean="0"/>
              <a:t>одношажного</a:t>
            </a:r>
            <a:r>
              <a:rPr lang="ru-RU" sz="3200" dirty="0" smtClean="0"/>
              <a:t> хода</a:t>
            </a:r>
            <a:endParaRPr lang="ru-RU" sz="3200" dirty="0"/>
          </a:p>
        </p:txBody>
      </p:sp>
      <p:pic>
        <p:nvPicPr>
          <p:cNvPr id="25604" name="Рисунок 3" descr="00d652458345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5214938"/>
            <a:ext cx="385762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3969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1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6572250"/>
          </a:xfrm>
        </p:spPr>
        <p:txBody>
          <a:bodyPr/>
          <a:lstStyle/>
          <a:p>
            <a:r>
              <a:rPr lang="ru-RU" b="1" smtClean="0"/>
              <a:t>Фаза 1 – </a:t>
            </a:r>
            <a:r>
              <a:rPr lang="ru-RU" smtClean="0"/>
              <a:t>свободное скольжение на двух лыжах. Начинается фаза с отрыва палок от снега и заканчивается началом сгибания правой ноги, которая будет толчковой, в коленном суставе. Продолжительность фазы – 0,25-0,3 с. </a:t>
            </a:r>
          </a:p>
          <a:p>
            <a:r>
              <a:rPr lang="ru-RU" smtClean="0"/>
              <a:t>Если в начале свободного скольжения масса тела равномерно распределена на обе ноги, то в дальнейшем лыжник отводит маховую (левую) ногу почти на стопу назад, сгибает ее в коленном суставе и начинает подводит к опорной (правой) ноге. Массу тела лыжник переносит на правую ногу, руки опускает прямыми вниз. </a:t>
            </a:r>
          </a:p>
          <a:p>
            <a:endParaRPr lang="ru-RU" smtClean="0"/>
          </a:p>
        </p:txBody>
      </p:sp>
    </p:spTree>
  </p:cSld>
  <p:clrMapOvr>
    <a:masterClrMapping/>
  </p:clrMapOvr>
  <p:transition advClick="0" advTm="27610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1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6715125"/>
          </a:xfrm>
        </p:spPr>
        <p:txBody>
          <a:bodyPr/>
          <a:lstStyle/>
          <a:p>
            <a:r>
              <a:rPr lang="ru-RU" b="1" smtClean="0"/>
              <a:t>Фаза 2 </a:t>
            </a:r>
            <a:r>
              <a:rPr lang="ru-RU" smtClean="0"/>
              <a:t>— скольжение с подседанием. Начинается фаза со сгибания опорной (правой) ноги в коленном суставе и заканчивается в момент остановки правой лыжи. Продолжительность фазы — 0,06-0,09 с. </a:t>
            </a:r>
          </a:p>
          <a:p>
            <a:r>
              <a:rPr lang="ru-RU" smtClean="0"/>
              <a:t>За это время лыжник сгибает правую ногу в коленном суставе на 20°,отклоненную голень приводит в положение наклоненной вперед под углом 85°. Маховая нога лыжника догоняет опорную (стопы вместе), туловище он наклоняет, сгибая в тазобедренном суставе на 5°—7° . Руки лыжник начинает выносить вперед, сгибая в локтевых суставах. </a:t>
            </a:r>
          </a:p>
        </p:txBody>
      </p:sp>
    </p:spTree>
  </p:cSld>
  <p:clrMapOvr>
    <a:masterClrMapping/>
  </p:clrMapOvr>
  <p:transition advClick="0" advTm="28719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Целью данной презентации является пошаговое изучение теории классических ходов для того, чтобы уметь применять ее на практике.</a:t>
            </a:r>
          </a:p>
          <a:p>
            <a:r>
              <a:rPr lang="ru-RU" smtClean="0"/>
              <a:t>Задачи: изучение попеременного двухшажного и четырехшажного классических ходов; изучение одновременного бесшажного, одношажного и двухшажного ходов.</a:t>
            </a:r>
          </a:p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429552" cy="98903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Цели и задачи презентации</a:t>
            </a:r>
            <a:endParaRPr lang="ru-RU" dirty="0"/>
          </a:p>
        </p:txBody>
      </p:sp>
    </p:spTree>
  </p:cSld>
  <p:clrMapOvr>
    <a:masterClrMapping/>
  </p:clrMapOvr>
  <p:transition advClick="0" advTm="10687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792787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 smtClean="0"/>
              <a:t>Фаза 3 </a:t>
            </a:r>
            <a:r>
              <a:rPr lang="ru-RU" dirty="0" smtClean="0"/>
              <a:t>— выпад с </a:t>
            </a:r>
            <a:r>
              <a:rPr lang="ru-RU" dirty="0" err="1" smtClean="0"/>
              <a:t>подседанием</a:t>
            </a:r>
            <a:r>
              <a:rPr lang="ru-RU" dirty="0" smtClean="0"/>
              <a:t>. Начинается фаза с момента остановки правой лыжи и заканчивается началом выпрямления правой ноги в коленном суставе. Продолжительность фазы — 0,03—0,06 с.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Выпад левой ногой лыжник может начать до остановки правой лыжи (слишком рано), в момент остановки (своевременно) или после остановки ее (с запозданием).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 этой фазе лыжник, сгибая правую ногу в каленном и голеностопном суставах, заканчивает </a:t>
            </a:r>
            <a:r>
              <a:rPr lang="ru-RU" dirty="0" err="1" smtClean="0"/>
              <a:t>подседание</a:t>
            </a:r>
            <a:r>
              <a:rPr lang="ru-RU" dirty="0" smtClean="0"/>
              <a:t>. Проекция центра массы тела его сосредоточивается на передней части стопы. Сгибая руки в локтевых суставах, лыжник продолжает ускоренно выносить палки вперед.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ransition advClick="0" advTm="37562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143625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 smtClean="0"/>
              <a:t>Фаза 4 </a:t>
            </a:r>
            <a:r>
              <a:rPr lang="ru-RU" dirty="0" smtClean="0"/>
              <a:t>— отталкивание с выпрямлением толчковой (правой) ноги — от начала разгибания правой ноги в коленном суставе и до отрыва правой лыжи от снега. Продолжительность фазы — 0,09-0,12 с.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 этой фазе лыжник активно выпрямляет правую ногу: в тазобедренном суставе—на 65°, в коленном—на 55°. Отталкивание заканчивается под углом 45°—55° разгибанием в голеностопном суставе. Лыжник продолжает выносить палки вперед-вверх, поднимая кисти рук до уровня глаз. Туловище его за это время разгибается приблизительно на 10° и образует с толчковой ногой прямую линию. </a:t>
            </a:r>
            <a:endParaRPr lang="ru-RU" dirty="0"/>
          </a:p>
        </p:txBody>
      </p:sp>
    </p:spTree>
  </p:cSld>
  <p:clrMapOvr>
    <a:masterClrMapping/>
  </p:clrMapOvr>
  <p:transition advClick="0" advTm="37343"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1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286500"/>
          </a:xfrm>
        </p:spPr>
        <p:txBody>
          <a:bodyPr/>
          <a:lstStyle/>
          <a:p>
            <a:r>
              <a:rPr lang="ru-RU" b="1" smtClean="0"/>
              <a:t>Фаза 5 </a:t>
            </a:r>
            <a:r>
              <a:rPr lang="ru-RU" smtClean="0"/>
              <a:t>—свободное одноопорное скольжение на левой лыже. Начинается фаза с отрыва правой лыжи от снега и заканчивается постановкой палок на опору. Продолжительность фазы 0,2—0,3 с. </a:t>
            </a:r>
          </a:p>
          <a:p>
            <a:r>
              <a:rPr lang="ru-RU" smtClean="0"/>
              <a:t>Окончив отталкивание, лыжник продолжает отводить правую ногу по инерции назад-вверх, сгибая ее с целью расслабления в коленном суставе </a:t>
            </a:r>
            <a:r>
              <a:rPr lang="ru-RU" b="1" smtClean="0"/>
              <a:t>. </a:t>
            </a:r>
            <a:r>
              <a:rPr lang="ru-RU" smtClean="0"/>
              <a:t>Опорную (левую) ногу он начинает плавно разгибать в коленном суставе, а голень, наклоненную вперед, приводит в вертикальное положение. Палки лыжник продолжает выносить вверх, а кисти рук его поднимаются выше головы. </a:t>
            </a:r>
          </a:p>
          <a:p>
            <a:endParaRPr lang="ru-RU" smtClean="0"/>
          </a:p>
        </p:txBody>
      </p:sp>
    </p:spTree>
  </p:cSld>
  <p:clrMapOvr>
    <a:masterClrMapping/>
  </p:clrMapOvr>
  <p:transition advClick="0" advTm="26406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1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286500"/>
          </a:xfrm>
        </p:spPr>
        <p:txBody>
          <a:bodyPr/>
          <a:lstStyle/>
          <a:p>
            <a:r>
              <a:rPr lang="ru-RU" b="1" smtClean="0"/>
              <a:t>Фаза 6 </a:t>
            </a:r>
            <a:r>
              <a:rPr lang="ru-RU" smtClean="0"/>
              <a:t>— скольжение с одновременным отталкиванием руками. Продолжительность фазы — 0,2—0,25 с. </a:t>
            </a:r>
          </a:p>
          <a:p>
            <a:r>
              <a:rPr lang="ru-RU" smtClean="0"/>
              <a:t>Маховая (правая) нога не полностью подводится к опорной, а остается на полстопы сзади нее. Стопа левой ноги выдвинута вперед, голень ее отклонена назад на 5°—10°от вертикали, чем обеспечивается жесткая (без амортизации) передача усилия, развиваемого при отталкивании туловищем и руками, на скользящие лыжи. Отрывом палок от снега заканчивается цикл скоростного варианта одновременного одношажного хода. </a:t>
            </a:r>
          </a:p>
          <a:p>
            <a:endParaRPr lang="ru-RU" smtClean="0"/>
          </a:p>
        </p:txBody>
      </p:sp>
    </p:spTree>
  </p:cSld>
  <p:clrMapOvr>
    <a:masterClrMapping/>
  </p:clrMapOvr>
  <p:transition advClick="0" advTm="26547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162550"/>
          </a:xfrm>
        </p:spPr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 цикле основного варианта этого хода те же фазы, что и в цикле скоростного варианта, но в согласовании работы ног, рук и туловища есть отличия. В основном варианте хода после окончания одновременного отталкивания палками лыжник, перейдя к свободному скольжению на двух лыжах, разгибает туловище и выносит руки вперед, не делая выпад ногой, как в скоростном варианте. Сделав шаг, лыжник выводит палки из положения кольцами к себе в положение кольцами от себя, а оттолкнувшись ногой, он должен вновь расположить их кольцами к себе. Постановка палок на снег и отталкивание ими осуществляются под острым углом. Весь период от окончания отталкивания руками до начала следующего отталкивания ими значительно продолжительнее, чем в скоростном варианте.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Основной вариант одновременного </a:t>
            </a:r>
            <a:r>
              <a:rPr lang="ru-RU" sz="3200" dirty="0" err="1" smtClean="0"/>
              <a:t>одношажного</a:t>
            </a:r>
            <a:r>
              <a:rPr lang="ru-RU" sz="3200" dirty="0" smtClean="0"/>
              <a:t> хода</a:t>
            </a:r>
            <a:endParaRPr lang="ru-RU" sz="3200" dirty="0"/>
          </a:p>
        </p:txBody>
      </p:sp>
    </p:spTree>
  </p:cSld>
  <p:clrMapOvr>
    <a:masterClrMapping/>
  </p:clrMapOvr>
  <p:transition advClick="0" advTm="39328">
    <p:check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1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357937"/>
          </a:xfrm>
        </p:spPr>
        <p:txBody>
          <a:bodyPr/>
          <a:lstStyle/>
          <a:p>
            <a:r>
              <a:rPr lang="ru-RU" smtClean="0"/>
              <a:t>Длительность цикла основного варианта одновременного одношажного хода – 1,2-1,6 с, длина цикла — 5—7 м. Ход может быть применен при хороших условиях скольжения на пологих спусках (1°—3°), а также на равнинных участках местности при отличных условиях скольжения (обледеневшая лыжня, крупнозернистый снег и т.д.). </a:t>
            </a:r>
          </a:p>
          <a:p>
            <a:endParaRPr lang="ru-RU" smtClean="0"/>
          </a:p>
        </p:txBody>
      </p:sp>
      <p:pic>
        <p:nvPicPr>
          <p:cNvPr id="33795" name="Рисунок 3" descr="1cd851fb83a3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4214813"/>
            <a:ext cx="464343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218">
    <p:cover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При выполнении этого хода на каждые два шага выполняют одно отталкивание руками. Во время первого шага, согнутые в локтевых суставах руки делают мах вперёд, чтобы выпустить кольца палок вперёд, от себя. При завершении второго шага начинают одновременный толчок руками. Во время отталкивания руками маховая нога приставляется к опорной и начинается скольжение на двух лыжах.</a:t>
            </a:r>
            <a:br>
              <a:rPr lang="ru-RU" dirty="0" smtClean="0"/>
            </a:b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Одновременный </a:t>
            </a:r>
            <a:r>
              <a:rPr lang="ru-RU" sz="3600" dirty="0" err="1" smtClean="0"/>
              <a:t>двухшажный</a:t>
            </a:r>
            <a:r>
              <a:rPr lang="ru-RU" sz="3600" dirty="0" smtClean="0"/>
              <a:t> ход</a:t>
            </a:r>
            <a:endParaRPr lang="ru-RU" sz="3600" dirty="0"/>
          </a:p>
        </p:txBody>
      </p:sp>
    </p:spTree>
  </p:cSld>
  <p:clrMapOvr>
    <a:masterClrMapping/>
  </p:clrMapOvr>
  <p:transition advClick="0" advTm="20828">
    <p:split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Содержимое 1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6715125"/>
          </a:xfrm>
        </p:spPr>
        <p:txBody>
          <a:bodyPr/>
          <a:lstStyle/>
          <a:p>
            <a:r>
              <a:rPr lang="ru-RU" smtClean="0"/>
              <a:t>Этот ход применяется на равнинных участках местности при хороших и отличных условиях скольжения. </a:t>
            </a:r>
          </a:p>
          <a:p>
            <a:r>
              <a:rPr lang="ru-RU" smtClean="0"/>
              <a:t>Цикл одновременного двухшажного хода состоит из двух скользящих шагов, одновременного отталкивания руками и свободного скольжения на двух лыжах. </a:t>
            </a:r>
          </a:p>
          <a:p>
            <a:r>
              <a:rPr lang="ru-RU" smtClean="0"/>
              <a:t>Продолжительность цикла — 1,7—2,1 с, длина —8—10 м, средняя скорость — 5,0—6,5 м/с. </a:t>
            </a:r>
          </a:p>
        </p:txBody>
      </p:sp>
      <p:pic>
        <p:nvPicPr>
          <p:cNvPr id="35843" name="Рисунок 3" descr="c16480178436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4286250"/>
            <a:ext cx="4714875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2953">
    <p:plu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1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6572250"/>
          </a:xfrm>
        </p:spPr>
        <p:txBody>
          <a:bodyPr/>
          <a:lstStyle/>
          <a:p>
            <a:r>
              <a:rPr lang="ru-RU" smtClean="0"/>
              <a:t>Анализ движений в цикле хода начинается с момента отрыва лыжных палок от снега после окончания отталкивания руками. </a:t>
            </a:r>
          </a:p>
          <a:p>
            <a:r>
              <a:rPr lang="ru-RU" smtClean="0"/>
              <a:t>Лыжник начинает активно и ускоренно подводить маховую ногу к опорной с таким расчетом, чтобы подведение завершилось до окончания отталкивания и руками. Моментом отрыва лыжных палок от снега заканчивается цикл одновременного двухшажного хода. </a:t>
            </a:r>
          </a:p>
          <a:p>
            <a:r>
              <a:rPr lang="ru-RU" smtClean="0"/>
              <a:t>В настоящее время этот ход квалифицированные лыжники применяют редко. </a:t>
            </a:r>
          </a:p>
          <a:p>
            <a:endParaRPr lang="ru-RU" smtClean="0"/>
          </a:p>
        </p:txBody>
      </p:sp>
    </p:spTree>
  </p:cSld>
  <p:clrMapOvr>
    <a:masterClrMapping/>
  </p:clrMapOvr>
  <p:transition advClick="0" advTm="31516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233987"/>
          </a:xfrm>
        </p:spPr>
        <p:txBody>
          <a:bodyPr/>
          <a:lstStyle/>
          <a:p>
            <a:r>
              <a:rPr lang="ru-RU" sz="2800" smtClean="0"/>
              <a:t>Применяется в различных условиях скольжения на равнинных участках и на подъёмах. При выполнении этого хода лыжник скользит поочерёдно то на одной, то на другой лыже и так же поочерёдно на каждый шаг отталкивается рукой, всегда разноимённой по отношению к толчковой ноге, т.е. общая схема движений рук и ног максимально приближена к обычной ходьбе.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Попеременный </a:t>
            </a:r>
            <a:r>
              <a:rPr lang="ru-RU" dirty="0" err="1" smtClean="0"/>
              <a:t>двухшажный</a:t>
            </a:r>
            <a:r>
              <a:rPr lang="ru-RU" dirty="0" smtClean="0"/>
              <a:t> ход</a:t>
            </a:r>
            <a:endParaRPr lang="ru-RU" dirty="0"/>
          </a:p>
        </p:txBody>
      </p:sp>
    </p:spTree>
  </p:cSld>
  <p:clrMapOvr>
    <a:masterClrMapping/>
  </p:clrMapOvr>
  <p:transition advClick="0" advTm="18703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4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721350"/>
          </a:xfrm>
        </p:spPr>
        <p:txBody>
          <a:bodyPr/>
          <a:lstStyle/>
          <a:p>
            <a:r>
              <a:rPr lang="ru-RU" sz="2400" smtClean="0"/>
              <a:t>Цикл хода состоит из двух скользящих шагов, при которых лыжник дважды поочередно отталкивается руками. </a:t>
            </a:r>
          </a:p>
          <a:p>
            <a:r>
              <a:rPr lang="ru-RU" sz="2400" smtClean="0"/>
              <a:t>Длина цикла этого хода – 4-7 м, продолжительность – 0,8-1,5 с, средняя скорость – 4-7,5 м/с, темп – 50-70 циклов в 1 мин. </a:t>
            </a:r>
          </a:p>
          <a:p>
            <a:r>
              <a:rPr lang="ru-RU" sz="2400" smtClean="0"/>
              <a:t>В каждом шаге различают периоды скольжения и стояния лыжи и выделяют пять фаз. </a:t>
            </a:r>
          </a:p>
          <a:p>
            <a:endParaRPr lang="ru-RU" smtClean="0"/>
          </a:p>
        </p:txBody>
      </p:sp>
      <p:pic>
        <p:nvPicPr>
          <p:cNvPr id="12291" name="Рисунок 6" descr="03e1d425b841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3643313"/>
            <a:ext cx="471487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1063"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1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572250"/>
          </a:xfrm>
        </p:spPr>
        <p:txBody>
          <a:bodyPr/>
          <a:lstStyle/>
          <a:p>
            <a:r>
              <a:rPr lang="ru-RU" sz="2000" b="1" smtClean="0"/>
              <a:t>Фаза 1 </a:t>
            </a:r>
            <a:r>
              <a:rPr lang="ru-RU" sz="2000" smtClean="0"/>
              <a:t>– свободное одноопорное скольжение на левой лыже. Начинается оно с момента отрыва правой лыжи от снега и заканчивается постановкой правой палки на снег. Длительность фазы – 0,09 - 0,14 с. Цель лыжника в этой фазе – по возможности меньше терять скорость и подготовиться к отталкиванию рукой. </a:t>
            </a:r>
          </a:p>
          <a:p>
            <a:r>
              <a:rPr lang="ru-RU" sz="2000" smtClean="0"/>
              <a:t>Правая нога после окончания отталкивания, сгибаясь в коленном суставе, с целью расслабления поднимается вместе с лыжей по инерции назад-вверх. </a:t>
            </a:r>
          </a:p>
          <a:p>
            <a:r>
              <a:rPr lang="ru-RU" sz="2000" smtClean="0"/>
              <a:t>Вынос правой руки вперед-вверх заканчивается поднятием кисти до уровня головы. Лыжник начинает наклонять туловище вперед и разгибать правую руку в плечевом суставе, готовясь к постановке палки на снег. Левая рука в начале удерживает палку сзади, а затем начинает опускать ее вниз. </a:t>
            </a:r>
          </a:p>
        </p:txBody>
      </p:sp>
    </p:spTree>
  </p:cSld>
  <p:clrMapOvr>
    <a:masterClrMapping/>
  </p:clrMapOvr>
  <p:transition advClick="0" advTm="3714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792787"/>
          </a:xfrm>
        </p:spPr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 smtClean="0"/>
              <a:t>Фаза 2 </a:t>
            </a:r>
            <a:r>
              <a:rPr lang="ru-RU" dirty="0" smtClean="0"/>
              <a:t>— скольжение с выпрямлением опорной (левой) ноги в коленном суставе — длится от постановки палки на снег до начала сгибания левой ноги в коленном суставе. Продолжительность фазы 0,2—0,25 с.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 этой фазе лыжник должен поддержать, а по возможности и увеличить скорость скольжения. Левая палка ставится на снег не много впереди носка ботинка левой ноги под острым углом к направлению движения. Это позволяет сразу же начать отталкивание ею.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Правую ногу, согнутую в коленном суставе, лыжник начинает опускать и, сгибая ее в тазобедренном суставе, подводить к левой ноге. С постановкой правой ноги на снег она подводится к левой при скольжении правой лыжи.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Левая рука, слегка согнутая в локтевом суставе, опускается вниз. </a:t>
            </a:r>
            <a:endParaRPr lang="ru-RU" dirty="0"/>
          </a:p>
        </p:txBody>
      </p:sp>
    </p:spTree>
  </p:cSld>
  <p:clrMapOvr>
    <a:masterClrMapping/>
  </p:clrMapOvr>
  <p:transition advClick="0" advTm="44359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6572250"/>
          </a:xfrm>
        </p:spPr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 smtClean="0"/>
              <a:t>Фаза 3 </a:t>
            </a:r>
            <a:r>
              <a:rPr lang="ru-RU" dirty="0" smtClean="0"/>
              <a:t>— скольжение с </a:t>
            </a:r>
            <a:r>
              <a:rPr lang="ru-RU" dirty="0" err="1" smtClean="0"/>
              <a:t>подседанием</a:t>
            </a:r>
            <a:r>
              <a:rPr lang="ru-RU" dirty="0" smtClean="0"/>
              <a:t> на левой ноге. Начинается она со сгибания опорной (левой) ноги в коленном суставе и заканчивается остановкой левой лыжи. Продолжительность фазы — 0,06—0,09 с. Цель фазы — ускорить перекат.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Левая нога сгибается в коленном суставе, голень ее наклоняется вперед. В этой фазе заканчивается подведение правой ноги к левой. Левой рукой лыжник начинает ускоренный вынос палки вперед.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 этой фазе необходимо быстро согнуть ногу в голеностопном суставе, ускорить мах ногой вперед, усилить давление рукой на палку.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 smtClean="0"/>
              <a:t>Фаза 4 </a:t>
            </a:r>
            <a:r>
              <a:rPr lang="ru-RU" dirty="0" smtClean="0"/>
              <a:t>— выпад правой ногой с </a:t>
            </a:r>
            <a:r>
              <a:rPr lang="ru-RU" dirty="0" err="1" smtClean="0"/>
              <a:t>подседанием</a:t>
            </a:r>
            <a:r>
              <a:rPr lang="ru-RU" dirty="0" smtClean="0"/>
              <a:t> на левой ноге. Начинается фаза с остановки лыжи и заканчивается началом разгибания левой ноги в коленном суставе. Продолжительность фазы — 0,03—0,06 с. Цель лыжника в этой фазе — ускорить выпад.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Остановкой левой лыжи начинается ускоренный выпад правой ногой со скольжением лыжи.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ransition advClick="0" advTm="54641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Применяется при передвижении по глубокому снегу, на неровной лыжне, проходящей между деревьями или кустами, т.е. во всех тех случаях, когда нет хорошей опоры для палок. В цикле хода на два отталкивания палками выполняется четыре скользящих шага. На первые два более коротких шага лыжник поочерёдно выносит палки вперёд, на третий и четвёртый, более длинные шаги, делает два попеременных отталкивания руками.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Попеременный </a:t>
            </a:r>
            <a:r>
              <a:rPr lang="ru-RU" sz="3200" dirty="0" err="1" smtClean="0"/>
              <a:t>четырехшажный</a:t>
            </a:r>
            <a:r>
              <a:rPr lang="ru-RU" sz="3200" dirty="0" smtClean="0"/>
              <a:t> ход</a:t>
            </a:r>
            <a:endParaRPr lang="ru-RU" sz="3200" dirty="0"/>
          </a:p>
        </p:txBody>
      </p:sp>
    </p:spTree>
  </p:cSld>
  <p:clrMapOvr>
    <a:masterClrMapping/>
  </p:clrMapOvr>
  <p:transition advClick="0" advTm="23625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1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429375"/>
          </a:xfrm>
        </p:spPr>
        <p:txBody>
          <a:bodyPr/>
          <a:lstStyle/>
          <a:p>
            <a:r>
              <a:rPr lang="ru-RU" smtClean="0"/>
              <a:t>Применяется попеременный четырехшажный ход редко. </a:t>
            </a:r>
          </a:p>
          <a:p>
            <a:r>
              <a:rPr lang="ru-RU" smtClean="0"/>
              <a:t>Цикл движений попеременного четырехшажного хода состоит из четырех скользящих шагов и двух попеременных отталкиваний руками на два последних шага. Продолжительность цикла — 1,7—2,2 с, длина—7—10м, средняя скорость в цикле на равнине — 4,0— 6,0 м/с, темп хода — 22—35 циклов в минуту. </a:t>
            </a:r>
          </a:p>
          <a:p>
            <a:endParaRPr lang="ru-RU" smtClean="0"/>
          </a:p>
        </p:txBody>
      </p:sp>
      <p:pic>
        <p:nvPicPr>
          <p:cNvPr id="17411" name="Рисунок 4" descr="c65565fdff73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4500563"/>
            <a:ext cx="4786312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7375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2319</Words>
  <Application>Microsoft Office PowerPoint</Application>
  <PresentationFormat>Экран (4:3)</PresentationFormat>
  <Paragraphs>80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Lucida Sans Unicode</vt:lpstr>
      <vt:lpstr>Arial</vt:lpstr>
      <vt:lpstr>Wingdings 3</vt:lpstr>
      <vt:lpstr>Verdana</vt:lpstr>
      <vt:lpstr>Wingdings 2</vt:lpstr>
      <vt:lpstr>Calibri</vt:lpstr>
      <vt:lpstr>Открытая</vt:lpstr>
      <vt:lpstr>Лыжный спорт</vt:lpstr>
      <vt:lpstr>Цели и задачи презентации</vt:lpstr>
      <vt:lpstr>Попеременный двухшажный ход</vt:lpstr>
      <vt:lpstr>Презентация PowerPoint</vt:lpstr>
      <vt:lpstr>Презентация PowerPoint</vt:lpstr>
      <vt:lpstr>Презентация PowerPoint</vt:lpstr>
      <vt:lpstr>Презентация PowerPoint</vt:lpstr>
      <vt:lpstr>Попеременный четырехшажный ход</vt:lpstr>
      <vt:lpstr>Презентация PowerPoint</vt:lpstr>
      <vt:lpstr>Презентация PowerPoint</vt:lpstr>
      <vt:lpstr>Презентация PowerPoint</vt:lpstr>
      <vt:lpstr>Одновременный бесшажный ход</vt:lpstr>
      <vt:lpstr>Презентация PowerPoint</vt:lpstr>
      <vt:lpstr>Презентация PowerPoint</vt:lpstr>
      <vt:lpstr>Презентация PowerPoint</vt:lpstr>
      <vt:lpstr>Одновременный одношажный ход</vt:lpstr>
      <vt:lpstr>Скоростной вариант одновременного одношажного хода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Основной вариант одновременного одношажного хода</vt:lpstr>
      <vt:lpstr>Презентация PowerPoint</vt:lpstr>
      <vt:lpstr>Одновременный двухшажный ход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Лыжный спорт</dc:title>
  <dc:creator>Admin</dc:creator>
  <cp:lastModifiedBy>ПК</cp:lastModifiedBy>
  <cp:revision>12</cp:revision>
  <dcterms:created xsi:type="dcterms:W3CDTF">2010-05-28T12:01:11Z</dcterms:created>
  <dcterms:modified xsi:type="dcterms:W3CDTF">2020-12-02T15:10:22Z</dcterms:modified>
</cp:coreProperties>
</file>