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9181"/>
            <a:ext cx="7772400" cy="129614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ГБОУ «Санаторно-лесная школа»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Фоторепортаж коллективного творческого дела 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«Осенние посиделки»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221088"/>
            <a:ext cx="3528392" cy="163373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Воспитатель: Зареева Наталья Николаевна</a:t>
            </a:r>
          </a:p>
          <a:p>
            <a:r>
              <a:rPr lang="ru-RU" sz="2000" b="1" dirty="0">
                <a:solidFill>
                  <a:schemeClr val="accent1"/>
                </a:solidFill>
              </a:rPr>
              <a:t>3 б класс</a:t>
            </a:r>
          </a:p>
          <a:p>
            <a:r>
              <a:rPr lang="ru-RU" sz="2000" b="1" dirty="0">
                <a:solidFill>
                  <a:schemeClr val="accent1"/>
                </a:solidFill>
              </a:rPr>
              <a:t>2019 год</a:t>
            </a:r>
          </a:p>
        </p:txBody>
      </p:sp>
      <p:pic>
        <p:nvPicPr>
          <p:cNvPr id="4" name="Содержимое 4" descr="IMG_20180919_211152_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3523578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u="sng" dirty="0">
                <a:solidFill>
                  <a:srgbClr val="C00000"/>
                </a:solidFill>
              </a:rPr>
              <a:t>Овощи</a:t>
            </a:r>
            <a:r>
              <a:rPr lang="ru-RU" sz="2000" b="1" dirty="0">
                <a:solidFill>
                  <a:srgbClr val="C00000"/>
                </a:solidFill>
              </a:rPr>
              <a:t>: Кто из нас, овощей, и вкуснее, и нужней?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Кто при всех болезнях будет всем полезней?</a:t>
            </a:r>
            <a:br>
              <a:rPr lang="ru-RU" sz="2000" b="1" dirty="0">
                <a:solidFill>
                  <a:srgbClr val="C00000"/>
                </a:solidFill>
              </a:rPr>
            </a:b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20150311_063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b="1" u="sng" dirty="0">
                <a:solidFill>
                  <a:srgbClr val="C00000"/>
                </a:solidFill>
              </a:rPr>
              <a:t>Айболит: 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Чтоб здоровым, сильным быть, нужно овощи любить!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Все без исключенья! В этом нет сомненья.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Я судить вас не берусь, в каждом польза есть и вкус,</a:t>
            </a:r>
          </a:p>
        </p:txBody>
      </p:sp>
      <p:pic>
        <p:nvPicPr>
          <p:cNvPr id="6" name="Содержимое 5" descr="20150311_063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Спорить незачем все вы и полезны, и вкусны!</a:t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20150311_0635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7056784" cy="424847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u="sng" dirty="0">
                <a:solidFill>
                  <a:srgbClr val="C00000"/>
                </a:solidFill>
              </a:rPr>
              <a:t>5 стадия - коллективное подведение итогов.</a:t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>
            <a:normAutofit lnSpcReduction="10000"/>
          </a:bodyPr>
          <a:lstStyle/>
          <a:p>
            <a:r>
              <a:rPr lang="ru-RU" sz="1800" b="1" dirty="0">
                <a:solidFill>
                  <a:schemeClr val="accent1"/>
                </a:solidFill>
              </a:rPr>
              <a:t>Что вы узнали нового?</a:t>
            </a:r>
          </a:p>
          <a:p>
            <a:r>
              <a:rPr lang="ru-RU" sz="1800" b="1" dirty="0">
                <a:solidFill>
                  <a:schemeClr val="accent1"/>
                </a:solidFill>
              </a:rPr>
              <a:t>Что вам больше всего понравилось?</a:t>
            </a:r>
          </a:p>
          <a:p>
            <a:r>
              <a:rPr lang="ru-RU" sz="1800" b="1" dirty="0">
                <a:solidFill>
                  <a:schemeClr val="accent1"/>
                </a:solidFill>
              </a:rPr>
              <a:t>Что вы больше всего запомнили?</a:t>
            </a:r>
          </a:p>
          <a:p>
            <a:r>
              <a:rPr lang="ru-RU" sz="1800" b="1" dirty="0">
                <a:solidFill>
                  <a:schemeClr val="accent1"/>
                </a:solidFill>
              </a:rPr>
              <a:t> </a:t>
            </a:r>
          </a:p>
          <a:p>
            <a:r>
              <a:rPr lang="ru-RU" sz="1800" b="1" dirty="0">
                <a:solidFill>
                  <a:schemeClr val="accent1"/>
                </a:solidFill>
              </a:rPr>
              <a:t>На этой  стадии  проходит анализ  КТД, анализирует мероприятие сама творческая группа. Ведут беседу о том, что у них получилось, что не получилось,  над чем,  нужно больше работать в следующем КТД и чему уделить внимание.</a:t>
            </a:r>
          </a:p>
          <a:p>
            <a:endParaRPr lang="ru-RU" sz="1800" dirty="0"/>
          </a:p>
        </p:txBody>
      </p:sp>
      <p:pic>
        <p:nvPicPr>
          <p:cNvPr id="8" name="Содержимое 3" descr="20150311_064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94930"/>
            <a:ext cx="4536504" cy="30582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3100" b="1" u="sng" dirty="0">
                <a:solidFill>
                  <a:srgbClr val="C00000"/>
                </a:solidFill>
              </a:rPr>
              <a:t>Шестая стадия — ближайшее последействие КТД</a:t>
            </a:r>
            <a:r>
              <a:rPr lang="ru-RU" sz="3100" b="1" u="sng" dirty="0"/>
              <a:t>.</a:t>
            </a:r>
            <a:br>
              <a:rPr lang="ru-RU" sz="3100" dirty="0"/>
            </a:br>
            <a:r>
              <a:rPr lang="ru-RU" sz="3100" b="1" dirty="0"/>
              <a:t> </a:t>
            </a:r>
            <a:br>
              <a:rPr lang="ru-RU" sz="2400" dirty="0"/>
            </a:br>
            <a:r>
              <a:rPr lang="ru-RU" sz="2400" dirty="0"/>
              <a:t>Коллективное решение о проведении КТД  «В гости к Зиме»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Содержимое 5" descr="IMG_20180307_125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>
                <a:solidFill>
                  <a:srgbClr val="C00000"/>
                </a:solidFill>
              </a:rPr>
              <a:t>1 стадия  - подготовительная работа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394720" cy="35569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 экскурсии в осенний парк, лес;</a:t>
            </a:r>
          </a:p>
          <a:p>
            <a:r>
              <a:rPr lang="ru-RU" dirty="0"/>
              <a:t>разучивание стихотворений, песен, сценки;</a:t>
            </a:r>
          </a:p>
          <a:p>
            <a:endParaRPr lang="ru-RU" dirty="0"/>
          </a:p>
        </p:txBody>
      </p:sp>
      <p:pic>
        <p:nvPicPr>
          <p:cNvPr id="4" name="Picture 9" descr="PIC_0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556792"/>
            <a:ext cx="403860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08912" cy="1647056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rgbClr val="C00000"/>
                </a:solidFill>
              </a:rPr>
              <a:t>Вторая стадия — коллективное планирование.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28251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Содержимое 5" descr="IMG_20180921_1106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03232" y="2852936"/>
            <a:ext cx="2340768" cy="3744416"/>
          </a:xfrm>
        </p:spPr>
      </p:pic>
      <p:pic>
        <p:nvPicPr>
          <p:cNvPr id="13" name="Содержимое 7" descr="IMG_20180921_110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340768"/>
            <a:ext cx="2520280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>
                <a:solidFill>
                  <a:srgbClr val="C00000"/>
                </a:solidFill>
              </a:rPr>
              <a:t>Коллективное  проведение  дела.</a:t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20150311_071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449" y="980728"/>
            <a:ext cx="3672407" cy="5112568"/>
          </a:xfrm>
          <a:prstGeom prst="rect">
            <a:avLst/>
          </a:prstGeom>
        </p:spPr>
      </p:pic>
      <p:pic>
        <p:nvPicPr>
          <p:cNvPr id="7" name="Содержимое 3" descr="20150311_070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96752"/>
            <a:ext cx="3168352" cy="48139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50311_0625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</a:rPr>
              <a:t>Незаметно пролетело лето. Наступила осень золотая,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Журавли курлычат в небе где- то, в вышине над нами пролетая.</a:t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</a:rPr>
              <a:t>Рыжая осень устроила бал, пышный, осенний, цветной карнавал: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В жёлтом берёзы, в пурпурном осины, алые бусы на ветках рябины.</a:t>
            </a:r>
          </a:p>
        </p:txBody>
      </p:sp>
      <p:pic>
        <p:nvPicPr>
          <p:cNvPr id="4" name="Содержимое 3" descr="20150311_065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</a:rPr>
              <a:t>В свой шатёр, волшебный и прекрасный. Осень нас на праздник позвала.</a:t>
            </a:r>
            <a:br>
              <a:rPr lang="ru-RU" sz="2200" b="1" dirty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>Всюду разбросала свои краски, и природа чудно расцвела.</a:t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20150311_0649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u="sng" dirty="0"/>
              <a:t> </a:t>
            </a:r>
            <a:r>
              <a:rPr lang="ru-RU" sz="2700" b="1" u="sng" dirty="0">
                <a:solidFill>
                  <a:srgbClr val="C00000"/>
                </a:solidFill>
              </a:rPr>
              <a:t>Осень:</a:t>
            </a:r>
            <a:br>
              <a:rPr lang="ru-RU" sz="2700" u="sng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Вы обо мне? А вот и я! Привет осенний вам, друзья!</a:t>
            </a:r>
            <a:br>
              <a:rPr lang="ru-RU" sz="2700" dirty="0"/>
            </a:br>
            <a:br>
              <a:rPr lang="ru-RU" sz="1600" dirty="0"/>
            </a:br>
            <a:endParaRPr lang="ru-RU" sz="1600" dirty="0"/>
          </a:p>
        </p:txBody>
      </p:sp>
      <p:pic>
        <p:nvPicPr>
          <p:cNvPr id="4" name="Содержимое 3" descr="20150311_064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94930"/>
            <a:ext cx="8055526" cy="453123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C00000"/>
                </a:solidFill>
              </a:rPr>
              <a:t>Сценка </a:t>
            </a:r>
            <a:r>
              <a:rPr lang="ru-RU" sz="2800" u="sng" dirty="0">
                <a:solidFill>
                  <a:srgbClr val="C00000"/>
                </a:solidFill>
              </a:rPr>
              <a:t> </a:t>
            </a:r>
            <a:r>
              <a:rPr lang="ru-RU" sz="2800" b="1" u="sng" dirty="0">
                <a:solidFill>
                  <a:srgbClr val="C00000"/>
                </a:solidFill>
              </a:rPr>
              <a:t>пальчиковый театр «Спор овощей»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20150311_063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325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ГБОУ «Санаторно-лесная школа» Фоторепортаж коллективного творческого дела  «Осенние посиделки» </vt:lpstr>
      <vt:lpstr>1 стадия  - подготовительная работа</vt:lpstr>
      <vt:lpstr>Вторая стадия — коллективное планирование. </vt:lpstr>
      <vt:lpstr>Коллективное  проведение  дела. </vt:lpstr>
      <vt:lpstr>Незаметно пролетело лето. Наступила осень золотая, Журавли курлычат в небе где- то, в вышине над нами пролетая. </vt:lpstr>
      <vt:lpstr>Рыжая осень устроила бал, пышный, осенний, цветной карнавал: В жёлтом берёзы, в пурпурном осины, алые бусы на ветках рябины.</vt:lpstr>
      <vt:lpstr>В свой шатёр, волшебный и прекрасный. Осень нас на праздник позвала. Всюду разбросала свои краски, и природа чудно расцвела. </vt:lpstr>
      <vt:lpstr> Осень: Вы обо мне? А вот и я! Привет осенний вам, друзья!  </vt:lpstr>
      <vt:lpstr>Сценка  пальчиковый театр «Спор овощей» </vt:lpstr>
      <vt:lpstr>Овощи: Кто из нас, овощей, и вкуснее, и нужней? Кто при всех болезнях будет всем полезней?  </vt:lpstr>
      <vt:lpstr>Айболит:  Чтоб здоровым, сильным быть, нужно овощи любить! Все без исключенья! В этом нет сомненья. Я судить вас не берусь, в каждом польза есть и вкус,</vt:lpstr>
      <vt:lpstr>Спорить незачем все вы и полезны, и вкусны! </vt:lpstr>
      <vt:lpstr>5 стадия - коллективное подведение итогов. </vt:lpstr>
      <vt:lpstr>Шестая стадия — ближайшее последействие КТД.   Коллективное решение о проведении КТД  «В гости к Зиме»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ленок</dc:creator>
  <cp:lastModifiedBy>Вера Волина</cp:lastModifiedBy>
  <cp:revision>8</cp:revision>
  <dcterms:created xsi:type="dcterms:W3CDTF">2021-03-25T08:30:18Z</dcterms:created>
  <dcterms:modified xsi:type="dcterms:W3CDTF">2021-04-05T16:51:02Z</dcterms:modified>
</cp:coreProperties>
</file>