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1" r:id="rId5"/>
    <p:sldId id="257" r:id="rId6"/>
    <p:sldId id="258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ольшакова\Документы\разное\126 фоны для презентаций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44371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8864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казённое образовательное учреждение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Горковская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специальная (коррекционная) общеобразовательная школа – интернат для обучающихся, воспитанников с ограниченными возможностями здоровья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84482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«Оставайся на</a:t>
            </a: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линии </a:t>
            </a: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жизни!»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6165304"/>
            <a:ext cx="125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Горки 2013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593542" y="5445224"/>
            <a:ext cx="437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Отчет составила: Е.Я. Большакова – социальный педагог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ольшакова\Документы\разное\126 фоны для презентаций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6" y="0"/>
            <a:ext cx="9144000" cy="70466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548680"/>
            <a:ext cx="8424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1.Вызвать у учащихся желание вести здоровый образ жизни.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2.Продолжить формирование представления о курении как о    вредной привычке</a:t>
            </a:r>
            <a:r>
              <a:rPr lang="ru-RU" dirty="0" smtClean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284984"/>
            <a:ext cx="84969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ru-RU" sz="2800" b="1" dirty="0"/>
              <a:t>Задачи: </a:t>
            </a:r>
            <a:endParaRPr lang="ru-RU" sz="2800" dirty="0"/>
          </a:p>
          <a:p>
            <a:r>
              <a:rPr lang="ru-RU" dirty="0"/>
              <a:t>1.  Формирование у подростков позитивных ценностных ориентаций в процессе профилактической и коррекционной работе.</a:t>
            </a:r>
          </a:p>
          <a:p>
            <a:r>
              <a:rPr lang="ru-RU" dirty="0"/>
              <a:t>2. Вовлечение подростков в социально – полезную деятельность, формирование у него разносторонних интересов и увлечений.</a:t>
            </a:r>
          </a:p>
          <a:p>
            <a:r>
              <a:rPr lang="ru-RU" dirty="0"/>
              <a:t>3. Укрепление физического и психического здоровья ребенка путем осуществления комплекса психолого–педагогических и профилактических мероприятий.</a:t>
            </a:r>
          </a:p>
          <a:p>
            <a:r>
              <a:rPr lang="ru-RU" dirty="0"/>
              <a:t>4. Формирование навыков  «выживания»  в условиях современного общества.</a:t>
            </a:r>
          </a:p>
          <a:p>
            <a:r>
              <a:rPr lang="ru-RU" dirty="0"/>
              <a:t> 5. Возврат детей с отклонениями в поведении к нормам общества, способность ими критически оценивать свои поступки.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41" y="260648"/>
            <a:ext cx="868423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:\большакова\Документы\разное\126 фоны для презентаций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«Курить – здоровью вредить !»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09" y="1196752"/>
            <a:ext cx="4107703" cy="30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20458"/>
            <a:ext cx="4716016" cy="367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большакова\Документы\разное\126 фоны для презентаций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60" y="281743"/>
            <a:ext cx="479051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4392488" cy="276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3528" y="134076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Мы анкеты заполняли 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 вопросы отвечали</a:t>
            </a:r>
          </a:p>
          <a:p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9" y="4725144"/>
            <a:ext cx="4499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Никогда курить не буду!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здоровым и сильным буду!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D:\большакова\Документы\разное\126 фоны для презентаций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816"/>
            <a:ext cx="4141424" cy="64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44009" y="476672"/>
            <a:ext cx="43924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обещание дадим –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Курить не будем больше!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Ведь, кто не курит, - проживет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этом свете дольше!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Обойди хоть всю планету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Хуже никотина нету!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Обойди весь белый свет-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Хуже никотина нет!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хочешь долго жить,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скорей бросай курить!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без всяких докторов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Будешь весел и здоров!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Хочешь в новом веке жить?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Человек! Бросай курить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D:\большакова\Документы\разное\126 фоны для презентаций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Занятие:</a:t>
            </a:r>
            <a:br>
              <a:rPr lang="ru-RU" dirty="0" smtClean="0"/>
            </a:br>
            <a:r>
              <a:rPr lang="ru-RU" sz="6000" b="1" dirty="0" smtClean="0"/>
              <a:t>«Здоровый образ жизни»</a:t>
            </a:r>
            <a:endParaRPr lang="ru-RU" sz="60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7" y="1844824"/>
            <a:ext cx="479890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091" y="3429000"/>
            <a:ext cx="4997909" cy="333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D:\большакова\Документы\разное\126 фоны для презентаций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Познавательная   </a:t>
            </a:r>
            <a:br>
              <a:rPr lang="ru-RU" sz="3600" dirty="0" smtClean="0"/>
            </a:br>
            <a:r>
              <a:rPr lang="ru-RU" sz="3600" dirty="0" err="1" smtClean="0"/>
              <a:t>конкурсно</a:t>
            </a:r>
            <a:r>
              <a:rPr lang="ru-RU" sz="3600" dirty="0" smtClean="0"/>
              <a:t> – игровая программа</a:t>
            </a:r>
            <a:endParaRPr lang="ru-RU" sz="3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02" y="1484784"/>
            <a:ext cx="468662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4572000" cy="329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:\большакова\Документы\разное\126 фоны для презентаций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3672408" cy="482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49828"/>
            <a:ext cx="5030251" cy="359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9552" y="80535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Желаем удачи!!!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242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«Курить – здоровью вредить !»</vt:lpstr>
      <vt:lpstr>Презентация PowerPoint</vt:lpstr>
      <vt:lpstr>Презентация PowerPoint</vt:lpstr>
      <vt:lpstr>Занятие: «Здоровый образ жизни»</vt:lpstr>
      <vt:lpstr>Познавательная    конкурсно – игровая программа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образовательное учреждение «Горковская специальная (коррекционная) общеобразовательная школа – интернат для обучающихся, воспитанников с ограниченными возможностями здоровья»</dc:title>
  <cp:lastModifiedBy>1</cp:lastModifiedBy>
  <cp:revision>19</cp:revision>
  <dcterms:modified xsi:type="dcterms:W3CDTF">2013-04-16T06:52:42Z</dcterms:modified>
</cp:coreProperties>
</file>