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3" r:id="rId2"/>
    <p:sldId id="277" r:id="rId3"/>
    <p:sldId id="256" r:id="rId4"/>
    <p:sldId id="257" r:id="rId5"/>
    <p:sldId id="275" r:id="rId6"/>
    <p:sldId id="27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73" r:id="rId15"/>
    <p:sldId id="272" r:id="rId16"/>
    <p:sldId id="271" r:id="rId17"/>
    <p:sldId id="279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E636FC-CEC5-4F72-8059-DADCAF1FC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5276F-1896-429C-8F21-23292061D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762000"/>
            <a:ext cx="18669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4483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2BB58-3549-4EF0-8000-7C520DB68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44F9-55F9-4C05-BC3A-113E9F349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58306-DC31-45A7-ABC1-024BB994A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FE993-7FC1-4816-97AD-F6727E032E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8601B-AD42-405E-AB66-429835D13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A5AE3-39CE-4E51-AA3C-E024D60E2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3532D-EA8B-4E45-ADA2-308987E07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FF497-F176-4689-9163-0C24399C4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6BB93-8E12-4846-9BD8-35E8B6EFC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9B55DC-F3DA-4976-98BC-5EA077E33A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8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19.gif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1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6.jpeg"/><Relationship Id="rId7" Type="http://schemas.openxmlformats.org/officeDocument/2006/relationships/image" Target="../media/image19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0004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казённое образовательное учреждение «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Горковская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специальная (коррекционная) общеобразовательная школа – интернат для обучающихся, воспитанников с ограниченными возможностями здоровья</a:t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429132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Автор составитель:: педагог-организатор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 Г.А. Черноокая.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6215082"/>
            <a:ext cx="97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2014 год.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285992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slubovvvuss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71" y="4000504"/>
            <a:ext cx="1714512" cy="19288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esktop\100NIKON\DSCN5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52"/>
            <a:ext cx="2449946" cy="2555217"/>
          </a:xfrm>
          <a:prstGeom prst="rect">
            <a:avLst/>
          </a:prstGeom>
          <a:noFill/>
        </p:spPr>
      </p:pic>
      <p:pic>
        <p:nvPicPr>
          <p:cNvPr id="5123" name="Picture 3" descr="C:\Users\777\Desktop\100NIKON\DSCN5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428992" cy="2571744"/>
          </a:xfrm>
          <a:prstGeom prst="rect">
            <a:avLst/>
          </a:prstGeom>
          <a:noFill/>
        </p:spPr>
      </p:pic>
      <p:pic>
        <p:nvPicPr>
          <p:cNvPr id="5124" name="Picture 4" descr="C:\Users\777\Desktop\100NIKON\DSCN5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482182"/>
            <a:ext cx="3071834" cy="2303876"/>
          </a:xfrm>
          <a:prstGeom prst="rect">
            <a:avLst/>
          </a:prstGeom>
          <a:noFill/>
        </p:spPr>
      </p:pic>
      <p:pic>
        <p:nvPicPr>
          <p:cNvPr id="5125" name="Picture 5" descr="C:\Users\777\Desktop\100NIKON\DSCN58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00240"/>
            <a:ext cx="3429024" cy="2571768"/>
          </a:xfrm>
          <a:prstGeom prst="rect">
            <a:avLst/>
          </a:prstGeom>
          <a:noFill/>
        </p:spPr>
      </p:pic>
      <p:pic>
        <p:nvPicPr>
          <p:cNvPr id="5126" name="Picture 6" descr="C:\Users\777\Desktop\100NIKON\DSCN58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000504"/>
            <a:ext cx="3500430" cy="2625323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868" y="214290"/>
            <a:ext cx="27146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Занятие: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«Мое настроение».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" descr="2caa5b84776a5f4cf25132238ab8d40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5072074"/>
            <a:ext cx="962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6072198" y="2285992"/>
            <a:ext cx="914400" cy="857256"/>
          </a:xfrm>
          <a:prstGeom prst="star4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7500958" y="3000372"/>
            <a:ext cx="914400" cy="85725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1214414" y="3000372"/>
            <a:ext cx="914400" cy="85725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Игровая программа «Славная Осень!»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777\Desktop\лето 2013\Праздник Осени\DSCN3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184000" cy="2214578"/>
          </a:xfrm>
          <a:prstGeom prst="rect">
            <a:avLst/>
          </a:prstGeom>
          <a:noFill/>
        </p:spPr>
      </p:pic>
      <p:pic>
        <p:nvPicPr>
          <p:cNvPr id="3075" name="Picture 3" descr="C:\Users\777\Desktop\лето 2013\Праздник Осени\DSCN3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701352" cy="3020870"/>
          </a:xfrm>
          <a:prstGeom prst="rect">
            <a:avLst/>
          </a:prstGeom>
          <a:noFill/>
        </p:spPr>
      </p:pic>
      <p:pic>
        <p:nvPicPr>
          <p:cNvPr id="3076" name="Picture 4" descr="C:\Users\777\Desktop\лето 2013\Праздник Осени\DSCN32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049" y="3643314"/>
            <a:ext cx="4288673" cy="2500330"/>
          </a:xfrm>
          <a:prstGeom prst="rect">
            <a:avLst/>
          </a:prstGeom>
          <a:noFill/>
        </p:spPr>
      </p:pic>
      <p:pic>
        <p:nvPicPr>
          <p:cNvPr id="6" name="Содержимое 3" descr="Сценарий Осенний бала для школьников - Чудеса осени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21495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лето 2013\Праздник Осени\DSCN3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357562"/>
            <a:ext cx="3630687" cy="2928958"/>
          </a:xfrm>
          <a:prstGeom prst="rect">
            <a:avLst/>
          </a:prstGeom>
          <a:noFill/>
        </p:spPr>
      </p:pic>
      <p:pic>
        <p:nvPicPr>
          <p:cNvPr id="1027" name="Picture 3" descr="C:\Users\777\Desktop\лето 2013\Праздник Осени\DSCN3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357454" cy="3302370"/>
          </a:xfrm>
          <a:prstGeom prst="rect">
            <a:avLst/>
          </a:prstGeom>
          <a:noFill/>
        </p:spPr>
      </p:pic>
      <p:pic>
        <p:nvPicPr>
          <p:cNvPr id="1028" name="Picture 4" descr="C:\Users\777\Desktop\лето 2013\Праздник Осени\DSCN3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357298"/>
            <a:ext cx="2906226" cy="3606293"/>
          </a:xfrm>
          <a:prstGeom prst="rect">
            <a:avLst/>
          </a:prstGeom>
          <a:noFill/>
        </p:spPr>
      </p:pic>
      <p:pic>
        <p:nvPicPr>
          <p:cNvPr id="7" name="Содержимое 3" descr="Сценарий Осенний бала для школьников - Чудеса осени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643446"/>
            <a:ext cx="1905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2caa5b84776a5f4cf25132238ab8d40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1774" y="714356"/>
            <a:ext cx="1578333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лето 2013\Праздник Осени\DSCN3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00042"/>
            <a:ext cx="3026446" cy="3448099"/>
          </a:xfrm>
          <a:prstGeom prst="rect">
            <a:avLst/>
          </a:prstGeom>
          <a:noFill/>
        </p:spPr>
      </p:pic>
      <p:pic>
        <p:nvPicPr>
          <p:cNvPr id="2051" name="Picture 3" descr="C:\Users\777\Desktop\лето 2013\Праздник Осени\DSCN3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5623351" cy="2729302"/>
          </a:xfrm>
          <a:prstGeom prst="rect">
            <a:avLst/>
          </a:prstGeom>
          <a:noFill/>
        </p:spPr>
      </p:pic>
      <p:pic>
        <p:nvPicPr>
          <p:cNvPr id="1026" name="Picture 2" descr="C:\Users\777\Desktop\лето 2013\103NIKON\праздники\DSCN2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8604"/>
            <a:ext cx="4072129" cy="3286124"/>
          </a:xfrm>
          <a:prstGeom prst="rect">
            <a:avLst/>
          </a:prstGeom>
          <a:noFill/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285720" y="428604"/>
            <a:ext cx="914400" cy="85725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929586" y="5715016"/>
            <a:ext cx="914400" cy="85725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478632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Нужно обладать чувством юмора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77\Desktop\100NIKON\DSCN5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00174"/>
            <a:ext cx="3643338" cy="2618650"/>
          </a:xfrm>
          <a:prstGeom prst="rect">
            <a:avLst/>
          </a:prstGeom>
          <a:noFill/>
        </p:spPr>
      </p:pic>
      <p:pic>
        <p:nvPicPr>
          <p:cNvPr id="2050" name="Picture 2" descr="C:\Users\777\Desktop\100NIKON\DSCN5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2464611" cy="3286148"/>
          </a:xfrm>
          <a:prstGeom prst="rect">
            <a:avLst/>
          </a:prstGeom>
          <a:noFill/>
        </p:spPr>
      </p:pic>
      <p:pic>
        <p:nvPicPr>
          <p:cNvPr id="2051" name="Picture 3" descr="C:\Users\777\Desktop\100NIKON\DSCN5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000372"/>
            <a:ext cx="2320201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71480"/>
            <a:ext cx="3772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Игра «Дерево доброты»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6e6ba0b303d78c3329eaed4cb2b6a61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357694"/>
            <a:ext cx="15049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2caa5b84776a5f4cf25132238ab8d40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714356"/>
            <a:ext cx="962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esktop\100NIKON\DSCN5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4290"/>
            <a:ext cx="3143272" cy="2357454"/>
          </a:xfrm>
          <a:prstGeom prst="rect">
            <a:avLst/>
          </a:prstGeom>
          <a:noFill/>
        </p:spPr>
      </p:pic>
      <p:pic>
        <p:nvPicPr>
          <p:cNvPr id="6147" name="Picture 3" descr="C:\Users\777\Desktop\100NIKON\DSCN5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314" y="214291"/>
            <a:ext cx="3023557" cy="2357454"/>
          </a:xfrm>
          <a:prstGeom prst="rect">
            <a:avLst/>
          </a:prstGeom>
          <a:noFill/>
        </p:spPr>
      </p:pic>
      <p:pic>
        <p:nvPicPr>
          <p:cNvPr id="6148" name="Picture 4" descr="C:\Users\777\Desktop\100NIKON\DSCN5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214686"/>
            <a:ext cx="3138780" cy="2793260"/>
          </a:xfrm>
          <a:prstGeom prst="rect">
            <a:avLst/>
          </a:prstGeom>
          <a:noFill/>
        </p:spPr>
      </p:pic>
      <p:pic>
        <p:nvPicPr>
          <p:cNvPr id="6149" name="Picture 5" descr="C:\Users\777\Desktop\100NIKON\DSCN5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568756"/>
            <a:ext cx="3429024" cy="2717740"/>
          </a:xfrm>
          <a:prstGeom prst="rect">
            <a:avLst/>
          </a:prstGeom>
          <a:noFill/>
        </p:spPr>
      </p:pic>
      <p:pic>
        <p:nvPicPr>
          <p:cNvPr id="6150" name="Picture 6" descr="C:\Users\777\Desktop\100NIKON\DSCN59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71480"/>
            <a:ext cx="2297161" cy="3136391"/>
          </a:xfrm>
          <a:prstGeom prst="rect">
            <a:avLst/>
          </a:prstGeom>
          <a:noFill/>
        </p:spPr>
      </p:pic>
      <p:pic>
        <p:nvPicPr>
          <p:cNvPr id="6151" name="Picture 7" descr="C:\Users\777\Desktop\100NIKON\DSCN59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786190"/>
            <a:ext cx="2500330" cy="2436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esktop\100NIKON\DSCN59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86214" cy="6286544"/>
          </a:xfrm>
          <a:prstGeom prst="rect">
            <a:avLst/>
          </a:prstGeom>
          <a:noFill/>
        </p:spPr>
      </p:pic>
      <p:pic>
        <p:nvPicPr>
          <p:cNvPr id="3" name="Picture 4" descr="C:\Users\777\Desktop\100NIKON\DSCN5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190997" cy="3143248"/>
          </a:xfrm>
          <a:prstGeom prst="rect">
            <a:avLst/>
          </a:prstGeom>
          <a:noFill/>
        </p:spPr>
      </p:pic>
      <p:pic>
        <p:nvPicPr>
          <p:cNvPr id="4" name="Picture 5" descr="C:\Users\777\Desktop\100NIKON\DSCN5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52"/>
            <a:ext cx="3862089" cy="324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643314"/>
            <a:ext cx="7724804" cy="2452686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БУДЬТЕ СЧАСТЛИВЫ !!!</a:t>
            </a:r>
            <a:endParaRPr lang="ru-RU" sz="4800" b="1" i="1" dirty="0">
              <a:ln w="12700">
                <a:solidFill>
                  <a:srgbClr val="FFC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357167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Гиллер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Е.М. Игры на переменах для школьников 4-6 классов, - М.: Физкультура и спорт, 1985.: - 48 с., ил.;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Гиллер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Е.М. Игры на переменах для школьников 7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 классов, - М.: Физкультура и спорт, 1985.: - 48 с., ил.;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Николаева О. Занимательные игры для детей на свежем воздухе / О. Николаева. _ Ростов в/Д : Феникс, 2008.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234, с.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(Школа развития);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Побегаем, попрыгаем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Сборник подвижных игр для детей 6-10 лет / Авт.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сост. Н.Л. Воробьёва.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АРКТИ, 2007.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72 с. (Развитие 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воспитьание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Горбушина О.П. Психологический тренинг. Секреты проведения, - СПб: Питер. 2008.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176 с. Ил.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(Серия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психология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ото с личного архива.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714356"/>
            <a:ext cx="635798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 Счастье находится там же, где находитесь вы, –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вы, там и счастье. Оно вас окружает;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естественное явление.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Оно точно как воздух, точно как небо.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Счастья не следует искать; это само вещество,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него состоит вселенная.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РАДОСТЬ –  это  вещество, из которого состоит вселенная."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Ошо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786322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Цель проведения недели Радости: создание положительного эмоционального </a:t>
            </a:r>
            <a:r>
              <a:rPr lang="ru-RU" sz="2000" dirty="0" smtClean="0">
                <a:solidFill>
                  <a:schemeClr val="accent2"/>
                </a:solidFill>
              </a:rPr>
              <a:t>фона в школьном коллективе.</a:t>
            </a: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785794"/>
          <a:ext cx="8072493" cy="5643600"/>
        </p:xfrm>
        <a:graphic>
          <a:graphicData uri="http://schemas.openxmlformats.org/drawingml/2006/table">
            <a:tbl>
              <a:tblPr/>
              <a:tblGrid>
                <a:gridCol w="857256"/>
                <a:gridCol w="2143140"/>
                <a:gridCol w="2286016"/>
                <a:gridCol w="2786081"/>
              </a:tblGrid>
              <a:tr h="20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20 октября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Оформление стенда «Радость».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Занятие «Знакомство с эмоцией Радость».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Игра: «Конфетка»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Учить детей понимать эмоцию радости и изображать на своем лице.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Ученики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всех возрастных групп, педагог – организатор, педагоги школы.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21 октября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Игра: « Я - лев», «Я – хороший».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Беседа: « Доброе слово, что ясный день»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сплочению школьного коллектива.</a:t>
                      </a:r>
                      <a:r>
                        <a:rPr lang="ru-RU" sz="1100">
                          <a:solidFill>
                            <a:srgbClr val="232175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Учить детей говорить добрые слова друг другу.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Ученики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всех возрастных групп, логопед, педагоги школы.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22 октября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Муз. занятие: «Мы весело живём, песенки поём!»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Игра: «Клеевой дождик»</a:t>
                      </a:r>
                      <a:br>
                        <a:rPr lang="ru-RU" sz="110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Создание позитивного настроения.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 сплочение детей, снижение тревожности, повышение самооценки.</a:t>
                      </a:r>
                      <a:br>
                        <a:rPr lang="ru-RU" sz="11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Ученики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2,3,4,5,7 класса, музыкальный руководитель.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>
                          <a:latin typeface="Calibri"/>
                          <a:ea typeface="Times New Roman"/>
                          <a:cs typeface="Times New Roman"/>
                        </a:rPr>
                        <a:t>23 октября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Занятие «Мое настроение».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Учимся делиться своей радостью и доставлять радость другим.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Ученики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всех возрастных групп, педагог – психолог.</a:t>
                      </a: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октября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25 октября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Игровая программа «Славная </a:t>
                      </a: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Осень!»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Игра</a:t>
                      </a:r>
                      <a:r>
                        <a:rPr lang="ru-RU" sz="1100" b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Дерево доброты»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Дать возможность выразить мысли и чувства всем желающим.</a:t>
                      </a:r>
                      <a:r>
                        <a:rPr lang="ru-RU" sz="1100" dirty="0">
                          <a:solidFill>
                            <a:srgbClr val="232175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доброжелательное отношение к сверстникам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недели.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Calibri"/>
                          <a:ea typeface="Times New Roman"/>
                          <a:cs typeface="Times New Roman"/>
                        </a:rPr>
                        <a:t>Ученики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всех возрастных групп, музыкальный руководитель, педагог – организатор, педагоги школы.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Ученики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всех возрастных групп, логопед, педагог – организатор.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66" marR="37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21429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работы специалистов службы сопровождения на «Неделю радости»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с 20 по 25 октября 2014 года.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100NIKON\DSCN5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85794"/>
            <a:ext cx="2080600" cy="2381312"/>
          </a:xfrm>
          <a:prstGeom prst="rect">
            <a:avLst/>
          </a:prstGeom>
          <a:noFill/>
        </p:spPr>
      </p:pic>
      <p:pic>
        <p:nvPicPr>
          <p:cNvPr id="3" name="Picture 2" descr="C:\Users\777\Desktop\100NIKON\DSCN5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1714512" cy="14711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550072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Занятие: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«Знакомство с эмоцией Радость».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Picture 7" descr="C:\Users\1223\Desktop\100NIKON\DSCN3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71942"/>
            <a:ext cx="2905974" cy="2590596"/>
          </a:xfrm>
          <a:prstGeom prst="rect">
            <a:avLst/>
          </a:prstGeom>
          <a:noFill/>
        </p:spPr>
      </p:pic>
      <p:pic>
        <p:nvPicPr>
          <p:cNvPr id="13313" name="Picture 1" descr="C:\Users\777\Desktop\лето 2013\103NIKON\7\DSCN3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357298"/>
            <a:ext cx="3047989" cy="2285992"/>
          </a:xfrm>
          <a:prstGeom prst="rect">
            <a:avLst/>
          </a:prstGeom>
          <a:noFill/>
        </p:spPr>
      </p:pic>
      <p:pic>
        <p:nvPicPr>
          <p:cNvPr id="13314" name="Picture 2" descr="C:\Users\777\Desktop\лето 2013\103NIKON\праздники\DSCN28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857364"/>
            <a:ext cx="2214578" cy="2214578"/>
          </a:xfrm>
          <a:prstGeom prst="rect">
            <a:avLst/>
          </a:prstGeom>
          <a:noFill/>
        </p:spPr>
      </p:pic>
      <p:pic>
        <p:nvPicPr>
          <p:cNvPr id="13315" name="Picture 3" descr="C:\Users\777\Desktop\лето 2013\103NIKON\ДПИ\1\DSCN33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714752"/>
            <a:ext cx="4357686" cy="2821432"/>
          </a:xfrm>
          <a:prstGeom prst="rect">
            <a:avLst/>
          </a:prstGeom>
          <a:noFill/>
        </p:spPr>
      </p:pic>
      <p:pic>
        <p:nvPicPr>
          <p:cNvPr id="9" name="Picture 8" descr="f39e66b62ddb2e8941851f3cab1c5ab5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643446"/>
            <a:ext cx="11334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3429024" cy="7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1223\Desktop\100NIKON\DSCN3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00438"/>
            <a:ext cx="2010571" cy="2694797"/>
          </a:xfrm>
          <a:prstGeom prst="rect">
            <a:avLst/>
          </a:prstGeom>
          <a:noFill/>
        </p:spPr>
      </p:pic>
      <p:pic>
        <p:nvPicPr>
          <p:cNvPr id="7" name="Picture 9" descr="C:\Users\1223\Desktop\январь 2014\ДПИ\101NIKON\Выжигание\DSCN3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1357323" cy="1727502"/>
          </a:xfrm>
          <a:prstGeom prst="rect">
            <a:avLst/>
          </a:prstGeom>
          <a:noFill/>
        </p:spPr>
      </p:pic>
      <p:pic>
        <p:nvPicPr>
          <p:cNvPr id="8" name="Picture 2" descr="C:\Users\1223\Desktop\-работа\иии\Акция Журавлик желаний\Занимательные перемены\DSCN07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00041"/>
            <a:ext cx="2805359" cy="2637875"/>
          </a:xfrm>
          <a:prstGeom prst="rect">
            <a:avLst/>
          </a:prstGeom>
          <a:noFill/>
        </p:spPr>
      </p:pic>
      <p:pic>
        <p:nvPicPr>
          <p:cNvPr id="9" name="Picture 10" descr="C:\Users\1223\Desktop\январь 2014\ДПИ\101NIKON\Выжигание\DSCN3342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00240"/>
            <a:ext cx="1357322" cy="1838489"/>
          </a:xfrm>
          <a:prstGeom prst="rect">
            <a:avLst/>
          </a:prstGeom>
          <a:noFill/>
        </p:spPr>
      </p:pic>
      <p:pic>
        <p:nvPicPr>
          <p:cNvPr id="10" name="Picture 2" descr="C:\Users\1223\Desktop\101NIKON\DSCN4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570" y="428604"/>
            <a:ext cx="28538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C:\Users\1223\Desktop\январь 2014\ДПИ\101NIKON\DSCN3415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857488" y="3643314"/>
            <a:ext cx="2029928" cy="2571768"/>
          </a:xfrm>
          <a:prstGeom prst="rect">
            <a:avLst/>
          </a:prstGeom>
          <a:noFill/>
        </p:spPr>
      </p:pic>
      <p:pic>
        <p:nvPicPr>
          <p:cNvPr id="13" name="Picture 10" descr="C:\Users\777\Desktop\лето 2013\103NIKON\ДПИ\1\Выжигание\DSCN33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857628"/>
            <a:ext cx="2011426" cy="2432717"/>
          </a:xfrm>
          <a:prstGeom prst="rect">
            <a:avLst/>
          </a:prstGeom>
          <a:noFill/>
        </p:spPr>
      </p:pic>
      <p:pic>
        <p:nvPicPr>
          <p:cNvPr id="12" name="Picture 7" descr="6e6ba0b303d78c3329eaed4cb2b6a61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857760"/>
            <a:ext cx="15049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928934"/>
            <a:ext cx="35719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лето 2013\дружба\DSCN3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279532" cy="2880881"/>
          </a:xfrm>
          <a:prstGeom prst="rect">
            <a:avLst/>
          </a:prstGeom>
          <a:noFill/>
        </p:spPr>
      </p:pic>
      <p:pic>
        <p:nvPicPr>
          <p:cNvPr id="1027" name="Picture 3" descr="C:\Users\777\Desktop\лето 2013\дружба\DSCN3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28"/>
            <a:ext cx="1857388" cy="2471998"/>
          </a:xfrm>
          <a:prstGeom prst="rect">
            <a:avLst/>
          </a:prstGeom>
          <a:noFill/>
        </p:spPr>
      </p:pic>
      <p:pic>
        <p:nvPicPr>
          <p:cNvPr id="1028" name="Picture 4" descr="C:\Users\777\Desktop\лето 2013\дружба\DSCN3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429000"/>
            <a:ext cx="2593476" cy="2889701"/>
          </a:xfrm>
          <a:prstGeom prst="rect">
            <a:avLst/>
          </a:prstGeom>
          <a:noFill/>
        </p:spPr>
      </p:pic>
      <p:pic>
        <p:nvPicPr>
          <p:cNvPr id="1029" name="Picture 5" descr="C:\Users\777\Desktop\лето 2013\дружба\DSCN3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14686"/>
            <a:ext cx="2176466" cy="2846604"/>
          </a:xfrm>
          <a:prstGeom prst="rect">
            <a:avLst/>
          </a:prstGeom>
          <a:noFill/>
        </p:spPr>
      </p:pic>
      <p:pic>
        <p:nvPicPr>
          <p:cNvPr id="1030" name="Picture 6" descr="C:\Users\777\Desktop\лето 2013\дружба\DSCN3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214686"/>
            <a:ext cx="2314774" cy="2814919"/>
          </a:xfrm>
          <a:prstGeom prst="rect">
            <a:avLst/>
          </a:prstGeom>
          <a:noFill/>
        </p:spPr>
      </p:pic>
      <p:pic>
        <p:nvPicPr>
          <p:cNvPr id="9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85992"/>
            <a:ext cx="3286148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428596" y="285728"/>
            <a:ext cx="914400" cy="85725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71612"/>
            <a:ext cx="21431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  <a:latin typeface="Comic Sans MS" pitchFamily="66" charset="0"/>
              </a:rPr>
              <a:t>Нужно уметь всегда улыбаться!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100NIKON\DSCN5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4132911" cy="285752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1489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777\Desktop\100NIKON\DSCN5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143272" cy="2463298"/>
          </a:xfrm>
          <a:prstGeom prst="rect">
            <a:avLst/>
          </a:prstGeom>
          <a:noFill/>
        </p:spPr>
      </p:pic>
      <p:pic>
        <p:nvPicPr>
          <p:cNvPr id="12289" name="Picture 1" descr="C:\Users\777\Desktop\Н.И\100NIKON\DSCN5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2576203" cy="2025101"/>
          </a:xfrm>
          <a:prstGeom prst="rect">
            <a:avLst/>
          </a:prstGeom>
          <a:noFill/>
        </p:spPr>
      </p:pic>
      <p:pic>
        <p:nvPicPr>
          <p:cNvPr id="12290" name="Picture 2" descr="C:\Users\777\Desktop\Н.И\100NIKON\DSCN56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55680"/>
            <a:ext cx="3187893" cy="2702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35716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Коллаж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«Улыбка –это витамины»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7" descr="6e6ba0b303d78c3329eaed4cb2b6a61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643446"/>
            <a:ext cx="15049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39e66b62ddb2e8941851f3cab1c5ab5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500306"/>
            <a:ext cx="11334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8604"/>
            <a:ext cx="328614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100NIKON\DSCN5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811794" cy="3071834"/>
          </a:xfrm>
          <a:prstGeom prst="rect">
            <a:avLst/>
          </a:prstGeom>
          <a:noFill/>
        </p:spPr>
      </p:pic>
      <p:pic>
        <p:nvPicPr>
          <p:cNvPr id="1027" name="Picture 3" descr="C:\Users\777\Desktop\100NIKON\DSCN5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273970" cy="3218048"/>
          </a:xfrm>
          <a:prstGeom prst="rect">
            <a:avLst/>
          </a:prstGeom>
          <a:noFill/>
        </p:spPr>
      </p:pic>
      <p:pic>
        <p:nvPicPr>
          <p:cNvPr id="1029" name="Picture 5" descr="C:\Users\777\Desktop\100NIKON\DSCN5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000528" cy="3000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714356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	Беседа: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 Доброе слово, что ясный день»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12" descr="17bbf138aa3cf86a3dcc93d0b975cbf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7730" y="214290"/>
            <a:ext cx="1236270" cy="107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858148" y="1785926"/>
            <a:ext cx="642942" cy="50006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6072198" y="2285992"/>
            <a:ext cx="914400" cy="85725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4786314" y="285728"/>
            <a:ext cx="914400" cy="857256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07167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>
                <a:solidFill>
                  <a:srgbClr val="0070C0"/>
                </a:solidFill>
                <a:latin typeface="Comic Sans MS" pitchFamily="66" charset="0"/>
              </a:rPr>
              <a:t>Нужно уметь делить радости с другими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777\Desktop\100NIKON\DSCN5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3048021" cy="2286016"/>
          </a:xfrm>
          <a:prstGeom prst="rect">
            <a:avLst/>
          </a:prstGeom>
          <a:noFill/>
        </p:spPr>
      </p:pic>
      <p:pic>
        <p:nvPicPr>
          <p:cNvPr id="3074" name="Picture 2" descr="C:\Users\777\Desktop\100NIKON\DSCN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00042"/>
            <a:ext cx="2925775" cy="2428892"/>
          </a:xfrm>
          <a:prstGeom prst="rect">
            <a:avLst/>
          </a:prstGeom>
          <a:noFill/>
        </p:spPr>
      </p:pic>
      <p:pic>
        <p:nvPicPr>
          <p:cNvPr id="3076" name="Picture 4" descr="C:\Users\777\Desktop\100NIKON\DSCN5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732" y="3357562"/>
            <a:ext cx="4284189" cy="3071834"/>
          </a:xfrm>
          <a:prstGeom prst="rect">
            <a:avLst/>
          </a:prstGeom>
          <a:noFill/>
        </p:spPr>
      </p:pic>
      <p:pic>
        <p:nvPicPr>
          <p:cNvPr id="4099" name="Picture 3" descr="C:\Users\777\Desktop\100NIKON\DSCN5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429000"/>
            <a:ext cx="3643338" cy="321989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86116" y="2000240"/>
            <a:ext cx="2857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Муз. занятие: «Мы весело живём, песенки поём!»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2caa5b84776a5f4cf25132238ab8d40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571480"/>
            <a:ext cx="962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еделя Радости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Неделя Радости</Template>
  <TotalTime>265</TotalTime>
  <Words>563</Words>
  <Application>Microsoft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Неделя Радости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Игровая программа «Славная Осень!»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33</cp:revision>
  <dcterms:created xsi:type="dcterms:W3CDTF">2014-10-28T16:04:23Z</dcterms:created>
  <dcterms:modified xsi:type="dcterms:W3CDTF">2014-11-09T14:45:11Z</dcterms:modified>
</cp:coreProperties>
</file>