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1371601"/>
            <a:ext cx="8534400" cy="18287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/>
              <a:t>Муниципальное казённое (коррекционное) общеобразовательное учреждение для обучающихся воспитанников с  ограниченными возможностями здоровья - </a:t>
            </a:r>
            <a:r>
              <a:rPr lang="ru-RU" sz="1600" dirty="0" err="1" smtClean="0"/>
              <a:t>Горковская</a:t>
            </a:r>
            <a:r>
              <a:rPr lang="ru-RU" sz="1600" dirty="0" smtClean="0"/>
              <a:t> специальная (коррекционная) общеобразовательная школа-интернат.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Откуда </a:t>
            </a:r>
            <a:r>
              <a:rPr lang="ru-RU" dirty="0" smtClean="0"/>
              <a:t>к нам пришло понятие «композитор»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Составила М.А.Булыгина музыкальный руководитель</a:t>
            </a:r>
            <a:endParaRPr lang="ru-RU" dirty="0"/>
          </a:p>
        </p:txBody>
      </p:sp>
      <p:pic>
        <p:nvPicPr>
          <p:cNvPr id="1026" name="Picture 2" descr="C:\Users\DELL\Documents\муз картинки\инструменты\МУЗ КАРТИНКИ\_20120312_10405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429000"/>
            <a:ext cx="2078037" cy="3063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Рыцари-трубадуры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Ещё не было профессии композитора, когда во </a:t>
            </a:r>
            <a:br>
              <a:rPr lang="ru-RU" dirty="0" smtClean="0"/>
            </a:br>
            <a:r>
              <a:rPr lang="ru-RU" dirty="0" smtClean="0"/>
              <a:t>Франции в эпоху Средневековья рыцари-трубадуры слагали стихи и музыку к ним. Они не только сражались в битвах, но и должны были уметь играть  на 2 музыкальных инструментах. Свои песни они посвящали прекрасным дамам, поэтому песни были о любви, о битвах, о Родине.</a:t>
            </a:r>
            <a:endParaRPr lang="ru-RU" dirty="0"/>
          </a:p>
        </p:txBody>
      </p:sp>
      <p:pic>
        <p:nvPicPr>
          <p:cNvPr id="2051" name="Picture 3" descr="C:\Users\DELL\Pictures\Марина Афанасьевна мои фото\1264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81200"/>
            <a:ext cx="3524330" cy="4470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Менестрели 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Много веков артисты странствовали по дорогам разных стран. И в каждой стране их называли по разному.</a:t>
            </a:r>
          </a:p>
          <a:p>
            <a:r>
              <a:rPr lang="ru-RU" dirty="0" smtClean="0"/>
              <a:t>В Германии – называли шпильманами,</a:t>
            </a:r>
          </a:p>
          <a:p>
            <a:r>
              <a:rPr lang="ru-RU" dirty="0" smtClean="0"/>
              <a:t>Во Франции – менестрелями,</a:t>
            </a:r>
          </a:p>
          <a:p>
            <a:r>
              <a:rPr lang="ru-RU" dirty="0" smtClean="0"/>
              <a:t>В Сербии –</a:t>
            </a:r>
            <a:r>
              <a:rPr lang="ru-RU" dirty="0" err="1" smtClean="0"/>
              <a:t>играчами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 на Руси - скоморохами</a:t>
            </a:r>
            <a:endParaRPr lang="ru-RU" dirty="0"/>
          </a:p>
        </p:txBody>
      </p:sp>
      <p:pic>
        <p:nvPicPr>
          <p:cNvPr id="3076" name="Picture 4" descr="C:\Users\DELL\Pictures\Марина Афанасьевна мои фото\трубад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199" y="2209800"/>
            <a:ext cx="3855243" cy="38552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Скоморохи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Скоморохи ходили по городам и деревням развлекая людей своими шумными балаганами.</a:t>
            </a:r>
          </a:p>
          <a:p>
            <a:r>
              <a:rPr lang="ru-RU" dirty="0" smtClean="0"/>
              <a:t>Они играли на музыкальных инструментах ,показывали представления  с шутками песнями танцами.</a:t>
            </a:r>
            <a:endParaRPr lang="ru-RU" dirty="0"/>
          </a:p>
        </p:txBody>
      </p:sp>
      <p:pic>
        <p:nvPicPr>
          <p:cNvPr id="4098" name="Picture 2" descr="C:\Users\DELL\Pictures\Марина Афанасьевна мои фото\0_260b2b_6bc6362d_XXX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759" y="2249488"/>
            <a:ext cx="3395481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Часто в таких праздничных  представлениях можно было увидеть медведя прирученного скоморохами, который ходил на задних лапах, танцевал, что очень нравилось зрителям.</a:t>
            </a:r>
            <a:endParaRPr lang="ru-RU" dirty="0"/>
          </a:p>
        </p:txBody>
      </p:sp>
      <p:pic>
        <p:nvPicPr>
          <p:cNvPr id="5122" name="Picture 2" descr="C:\Users\DELL\Pictures\Марина Афанасьевна мои фото\773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12891"/>
            <a:ext cx="4038600" cy="33991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Странствующие артисты устраивали свои представления прямо на улицах и площадях </a:t>
            </a:r>
            <a:r>
              <a:rPr lang="ru-RU" dirty="0" smtClean="0"/>
              <a:t>городов </a:t>
            </a:r>
            <a:r>
              <a:rPr lang="ru-RU" dirty="0" smtClean="0"/>
              <a:t>и селений</a:t>
            </a:r>
            <a:endParaRPr lang="ru-RU" dirty="0"/>
          </a:p>
        </p:txBody>
      </p:sp>
      <p:pic>
        <p:nvPicPr>
          <p:cNvPr id="6146" name="Picture 2" descr="C:\Users\DELL\Pictures\Марина Афанасьевна мои фото\i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798" y="2331245"/>
            <a:ext cx="4622798" cy="3467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Скоморохи – радуют народ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Скоморохи показывали веселые сценки, танцы на канате,  трюки с дрессированными животными. Но самым главным в их выступлениях была музыка. Артисты играли на лютне, арфе, гуслях, волынке, на ударных и смычковых инструментах. Без них не обходился ни один праздник, ни одна ярмарка, ни одна свадьба.</a:t>
            </a:r>
            <a:endParaRPr lang="ru-RU" dirty="0"/>
          </a:p>
        </p:txBody>
      </p:sp>
      <p:pic>
        <p:nvPicPr>
          <p:cNvPr id="8194" name="Picture 2" descr="C:\Users\DELL\Pictures\Марина Афанасьевна мои фото\fbb8d62d5843ae6fb01a1ce8214c1436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97144"/>
            <a:ext cx="4038600" cy="3830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Композиторы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Скоморохи-  на Руси 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Трубадуры</a:t>
            </a:r>
            <a:endParaRPr lang="ru-RU" dirty="0"/>
          </a:p>
        </p:txBody>
      </p:sp>
      <p:pic>
        <p:nvPicPr>
          <p:cNvPr id="7170" name="Picture 2" descr="C:\Users\DELL\Pictures\Марина Афанасьевна мои фото\Trubadur_i_princessa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7375" y="2827337"/>
            <a:ext cx="2143125" cy="3648075"/>
          </a:xfrm>
          <a:prstGeom prst="rect">
            <a:avLst/>
          </a:prstGeom>
          <a:noFill/>
        </p:spPr>
      </p:pic>
      <p:pic>
        <p:nvPicPr>
          <p:cNvPr id="7171" name="Picture 3" descr="C:\Users\DELL\Pictures\Марина Афанасьевна мои фото\106377226_1382533653_75322ss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1262" y="2913062"/>
            <a:ext cx="2381250" cy="3476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Менестрели – во Франции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Шпильманы – В Германии</a:t>
            </a:r>
            <a:endParaRPr lang="ru-RU" dirty="0"/>
          </a:p>
        </p:txBody>
      </p:sp>
      <p:pic>
        <p:nvPicPr>
          <p:cNvPr id="7" name="Picture 4" descr="C:\Users\DELL\Pictures\Марина Афанасьевна мои фото\трубад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971800"/>
            <a:ext cx="3352800" cy="3352800"/>
          </a:xfrm>
          <a:prstGeom prst="rect">
            <a:avLst/>
          </a:prstGeom>
          <a:noFill/>
        </p:spPr>
      </p:pic>
      <p:pic>
        <p:nvPicPr>
          <p:cNvPr id="8" name="Picture 3" descr="C:\Users\DELL\Pictures\Марина Афанасьевна мои фото\1264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7127" y="2708275"/>
            <a:ext cx="3063621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</TotalTime>
  <Words>217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Муниципальное казённое (коррекционное) общеобразовательное учреждение для обучающихся воспитанников с  ограниченными возможностями здоровья - Горковская специальная (коррекционная) общеобразовательная школа-интернат.   Откуда к нам пришло понятие «композитор»</vt:lpstr>
      <vt:lpstr>           Рыцари-трубадуры</vt:lpstr>
      <vt:lpstr>            Менестрели  </vt:lpstr>
      <vt:lpstr>             Скоморохи</vt:lpstr>
      <vt:lpstr>Слайд 5</vt:lpstr>
      <vt:lpstr>Слайд 6</vt:lpstr>
      <vt:lpstr>Скоморохи – радуют народ</vt:lpstr>
      <vt:lpstr>              Композиторы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Откуда к нам пришло понятие «композитор»</dc:title>
  <dc:creator>DELL</dc:creator>
  <cp:lastModifiedBy>DELL</cp:lastModifiedBy>
  <cp:revision>2</cp:revision>
  <dcterms:created xsi:type="dcterms:W3CDTF">2015-04-27T15:45:24Z</dcterms:created>
  <dcterms:modified xsi:type="dcterms:W3CDTF">2015-10-13T04:26:25Z</dcterms:modified>
</cp:coreProperties>
</file>