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4" r:id="rId28"/>
    <p:sldId id="285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>
        <p:scale>
          <a:sx n="86" d="100"/>
          <a:sy n="86" d="100"/>
        </p:scale>
        <p:origin x="-60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B3075-0143-44EF-9F14-640EDB223DF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E4EA4-55C5-4B3E-A1CC-891872E8E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E4EA4-55C5-4B3E-A1CC-891872E8ED1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9FB1AF-93AC-4935-90BD-76C79133F464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E78E87-515C-4F14-A4D5-6F638BB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gif"/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7"/>
            <a:ext cx="7743852" cy="1857387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Занимательная разминка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комплекс упражнений для профилактики нарушения осанки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000504"/>
            <a:ext cx="4629160" cy="1709734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Составила:С.А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Аксарина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</a:t>
            </a:r>
          </a:p>
          <a:p>
            <a:pPr algn="r"/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читель ритмики   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J023911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286124"/>
            <a:ext cx="2624561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7030A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29190" y="1142984"/>
          <a:ext cx="4071966" cy="244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71702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Мы с приятелем</a:t>
                      </a:r>
                      <a:r>
                        <a:rPr lang="ru-RU" baseline="0" dirty="0" smtClean="0"/>
                        <a:t> вдвоём </a:t>
                      </a:r>
                    </a:p>
                    <a:p>
                      <a:r>
                        <a:rPr lang="ru-RU" baseline="0" dirty="0" smtClean="0"/>
                        <a:t>Через речку поплывём </a:t>
                      </a:r>
                    </a:p>
                    <a:p>
                      <a:r>
                        <a:rPr lang="ru-RU" baseline="0" dirty="0" smtClean="0"/>
                        <a:t>Стилем – «брас».</a:t>
                      </a:r>
                    </a:p>
                    <a:p>
                      <a:r>
                        <a:rPr lang="ru-RU" baseline="0" dirty="0" smtClean="0"/>
                        <a:t>Вот как здорово!</a:t>
                      </a:r>
                    </a:p>
                    <a:p>
                      <a:r>
                        <a:rPr lang="ru-RU" baseline="0" dirty="0" smtClean="0"/>
                        <a:t>Вот класс!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Движения руками, имитирующие стиль «брас» в плавании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J023303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656019"/>
            <a:ext cx="2643206" cy="2201981"/>
          </a:xfrm>
          <a:prstGeom prst="rect">
            <a:avLst/>
          </a:prstGeom>
        </p:spPr>
      </p:pic>
      <p:pic>
        <p:nvPicPr>
          <p:cNvPr id="9" name="Рисунок 8" descr="J023290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500570"/>
            <a:ext cx="1869541" cy="1768444"/>
          </a:xfrm>
          <a:prstGeom prst="rect">
            <a:avLst/>
          </a:prstGeom>
        </p:spPr>
      </p:pic>
      <p:pic>
        <p:nvPicPr>
          <p:cNvPr id="10" name="Рисунок 9" descr="5b16d9a0e82bd3af282108e72e4e7d6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2285992"/>
            <a:ext cx="565789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3ba10b177896a0671941e798761b4d9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785926"/>
            <a:ext cx="3214710" cy="2181825"/>
          </a:xfrm>
          <a:prstGeom prst="rect">
            <a:avLst/>
          </a:prstGeom>
        </p:spPr>
      </p:pic>
      <p:pic>
        <p:nvPicPr>
          <p:cNvPr id="14" name="Рисунок 13" descr="895222e73d5f0500be81298d0e2393bc.gif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44" y="500042"/>
            <a:ext cx="4429125" cy="4429125"/>
          </a:xfrm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68" y="3786190"/>
          <a:ext cx="5572132" cy="271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18"/>
                <a:gridCol w="2823214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На крутом берегу полежим,</a:t>
                      </a:r>
                    </a:p>
                    <a:p>
                      <a:r>
                        <a:rPr lang="ru-RU" dirty="0" smtClean="0"/>
                        <a:t>Руки вверх поднимем,</a:t>
                      </a:r>
                    </a:p>
                    <a:p>
                      <a:r>
                        <a:rPr lang="ru-RU" dirty="0" smtClean="0"/>
                        <a:t>Раз, два, три потянемся,</a:t>
                      </a:r>
                    </a:p>
                    <a:p>
                      <a:r>
                        <a:rPr lang="ru-RU" dirty="0" smtClean="0"/>
                        <a:t>На счёт раз, два, три</a:t>
                      </a:r>
                      <a:r>
                        <a:rPr lang="ru-RU" baseline="0" dirty="0" smtClean="0"/>
                        <a:t> – покатимся.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1 -  руки  вверх; </a:t>
                      </a:r>
                      <a:r>
                        <a:rPr lang="ru-RU" baseline="0" dirty="0" err="1" smtClean="0"/>
                        <a:t>самовытяжение</a:t>
                      </a:r>
                      <a:r>
                        <a:rPr lang="ru-RU" baseline="0" dirty="0" smtClean="0"/>
                        <a:t>; перекаты в стороны.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28992" y="3590364"/>
          <a:ext cx="5572132" cy="32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18"/>
                <a:gridCol w="2823214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Мы</a:t>
                      </a:r>
                      <a:r>
                        <a:rPr lang="ru-RU" baseline="0" dirty="0" smtClean="0"/>
                        <a:t> прекрасно загораем! </a:t>
                      </a:r>
                    </a:p>
                    <a:p>
                      <a:r>
                        <a:rPr lang="ru-RU" baseline="0" dirty="0" smtClean="0"/>
                        <a:t>Выше ноги поднимаем!</a:t>
                      </a:r>
                    </a:p>
                    <a:p>
                      <a:r>
                        <a:rPr lang="ru-RU" baseline="0" dirty="0" smtClean="0"/>
                        <a:t>Держим, держим, напрягаем, </a:t>
                      </a:r>
                    </a:p>
                    <a:p>
                      <a:r>
                        <a:rPr lang="ru-RU" baseline="0" dirty="0" smtClean="0"/>
                        <a:t>Загорели! Опускаем!</a:t>
                      </a:r>
                    </a:p>
                    <a:p>
                      <a:r>
                        <a:rPr lang="ru-RU" baseline="0" dirty="0" smtClean="0"/>
                        <a:t>Ноги не напряжены,</a:t>
                      </a:r>
                    </a:p>
                    <a:p>
                      <a:r>
                        <a:rPr lang="ru-RU" baseline="0" dirty="0" smtClean="0"/>
                        <a:t>А расслаблены они.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1 – поднять левую ногу;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 – </a:t>
                      </a:r>
                      <a:r>
                        <a:rPr lang="ru-RU" baseline="0" dirty="0" smtClean="0"/>
                        <a:t>поднять правую ногу;</a:t>
                      </a:r>
                    </a:p>
                    <a:p>
                      <a:r>
                        <a:rPr lang="ru-RU" baseline="0" dirty="0" smtClean="0"/>
                        <a:t>3 – 4 – обе ноги держим;</a:t>
                      </a:r>
                    </a:p>
                    <a:p>
                      <a:r>
                        <a:rPr lang="ru-RU" baseline="0" dirty="0" smtClean="0"/>
                        <a:t>5 – 6 – обе ноги опустить (можно поочерёдно);</a:t>
                      </a:r>
                    </a:p>
                    <a:p>
                      <a:r>
                        <a:rPr lang="ru-RU" baseline="0" dirty="0" smtClean="0"/>
                        <a:t>7 – 8 – расслабиться.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D:\Мои документы\Картинки\J023288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3357586" cy="2389757"/>
          </a:xfrm>
          <a:prstGeom prst="rect">
            <a:avLst/>
          </a:prstGeom>
          <a:noFill/>
        </p:spPr>
      </p:pic>
      <p:pic>
        <p:nvPicPr>
          <p:cNvPr id="8194" name="Picture 2" descr="C:\Documents and Settings\Аксарина С А\Рабочий стол\Разное Школа Светлана\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5880" y="1000108"/>
            <a:ext cx="3798120" cy="20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714348" y="92867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8" y="3714752"/>
          <a:ext cx="5572132" cy="244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18"/>
                <a:gridCol w="2823214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 Вот так лодка – лодочка </a:t>
                      </a:r>
                    </a:p>
                    <a:p>
                      <a:r>
                        <a:rPr lang="ru-RU" dirty="0" smtClean="0"/>
                        <a:t>По волнам бежит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err="1" smtClean="0"/>
                        <a:t>Кач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кач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кач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baseline="0" dirty="0" smtClean="0"/>
                        <a:t>Как стрела летит,</a:t>
                      </a:r>
                    </a:p>
                    <a:p>
                      <a:r>
                        <a:rPr lang="ru-RU" baseline="0" dirty="0" err="1" smtClean="0"/>
                        <a:t>Кач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кач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кач</a:t>
                      </a:r>
                      <a:r>
                        <a:rPr lang="ru-RU" baseline="0" dirty="0" smtClean="0"/>
                        <a:t>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руки вверх, кисти в замок; перекаты вперёд; упражнение «лодочка».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:\Разное Школа Светлана\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712107" cy="2071702"/>
          </a:xfrm>
          <a:prstGeom prst="rect">
            <a:avLst/>
          </a:prstGeom>
          <a:noFill/>
        </p:spPr>
      </p:pic>
      <p:pic>
        <p:nvPicPr>
          <p:cNvPr id="2" name="Picture 2" descr="D:\Мои документы\Картинки\J023303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857232"/>
            <a:ext cx="2925769" cy="2436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357554" y="4071942"/>
          <a:ext cx="5572132" cy="244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18"/>
                <a:gridCol w="2823214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  Я стремителен и скор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 Потому что я – боксёр.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животе, руки в упоре:</a:t>
                      </a:r>
                      <a:r>
                        <a:rPr lang="ru-RU" baseline="0" dirty="0" smtClean="0"/>
                        <a:t> имитация движения рук, как в боксе.</a:t>
                      </a:r>
                    </a:p>
                    <a:p>
                      <a:r>
                        <a:rPr lang="ru-RU" baseline="0" dirty="0" smtClean="0"/>
                        <a:t>  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:\Разное Школа Светлана\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307183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920fc8501d07b948eb5c69dee930762a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/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28992" y="4714884"/>
          <a:ext cx="557213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50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dirty="0" smtClean="0"/>
                        <a:t> Напряженье улетело,</a:t>
                      </a:r>
                    </a:p>
                    <a:p>
                      <a:r>
                        <a:rPr lang="ru-RU" baseline="0" dirty="0" smtClean="0"/>
                        <a:t>И расслаблено всё тело.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 на расслабление и восстановления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дыхания</a:t>
                      </a: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8" descr="j02324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857232"/>
            <a:ext cx="3143272" cy="264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8" y="3714752"/>
          <a:ext cx="5572132" cy="326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18"/>
                <a:gridCol w="2823214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  Расправил крылья самолёт,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Приготовился на взлёт,</a:t>
                      </a:r>
                    </a:p>
                    <a:p>
                      <a:r>
                        <a:rPr lang="ru-RU" baseline="0" dirty="0" smtClean="0"/>
                        <a:t>Задрожал весь, загудел,</a:t>
                      </a:r>
                    </a:p>
                    <a:p>
                      <a:r>
                        <a:rPr lang="ru-RU" baseline="0" dirty="0" smtClean="0"/>
                        <a:t>Над землёю полетел.</a:t>
                      </a:r>
                    </a:p>
                    <a:p>
                      <a:r>
                        <a:rPr lang="ru-RU" baseline="0" dirty="0" smtClean="0"/>
                        <a:t>Час летел и два летел,</a:t>
                      </a:r>
                    </a:p>
                    <a:p>
                      <a:r>
                        <a:rPr lang="ru-RU" baseline="0" dirty="0" smtClean="0"/>
                        <a:t>Наконец – то прилетел.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 приподнять голову, туловище, руки в стороны и держать на счёт 1 – 3;</a:t>
                      </a:r>
                    </a:p>
                    <a:p>
                      <a:r>
                        <a:rPr lang="ru-RU" baseline="0" dirty="0" smtClean="0"/>
                        <a:t>сед на пятки, руки в упоре, спину округлить, </a:t>
                      </a:r>
                      <a:r>
                        <a:rPr lang="ru-RU" baseline="0" dirty="0" err="1" smtClean="0"/>
                        <a:t>самовытяжение</a:t>
                      </a:r>
                      <a:r>
                        <a:rPr lang="ru-RU" baseline="0" dirty="0" smtClean="0"/>
                        <a:t>.  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:\Разное Школа Светлана\м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3804698" cy="2428892"/>
          </a:xfrm>
          <a:prstGeom prst="rect">
            <a:avLst/>
          </a:prstGeom>
          <a:noFill/>
        </p:spPr>
      </p:pic>
      <p:pic>
        <p:nvPicPr>
          <p:cNvPr id="12290" name="Picture 2" descr="D:\Мои документы\Коллекция картинок (Microsoft)\f046882ffce584447a4a1fc66103158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928670"/>
            <a:ext cx="3441161" cy="294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1343f094ad4bd5cd5a95792ae15aa46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07" r="2507"/>
          <a:stretch>
            <a:fillRect/>
          </a:stretch>
        </p:blipFill>
        <p:spPr/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86116" y="4071942"/>
          <a:ext cx="557213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18"/>
                <a:gridCol w="2823214"/>
              </a:tblGrid>
              <a:tr h="38660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256468">
                <a:tc>
                  <a:txBody>
                    <a:bodyPr/>
                    <a:lstStyle/>
                    <a:p>
                      <a:r>
                        <a:rPr lang="ru-RU" dirty="0" smtClean="0"/>
                        <a:t>Мы немножко отдохнём,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Отдохнём, опять начнём.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Упражнения на расслабление и восстановления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дыхания</a:t>
                      </a:r>
                      <a:r>
                        <a:rPr lang="ru-RU" baseline="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D:\Мои документы\Картинки\J02327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14488"/>
            <a:ext cx="2928958" cy="209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71802" y="3737616"/>
          <a:ext cx="607219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617"/>
                <a:gridCol w="3076580"/>
              </a:tblGrid>
              <a:tr h="290865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2472353">
                <a:tc>
                  <a:txBody>
                    <a:bodyPr/>
                    <a:lstStyle/>
                    <a:p>
                      <a:r>
                        <a:rPr lang="ru-RU" dirty="0" smtClean="0"/>
                        <a:t>  А</a:t>
                      </a:r>
                      <a:r>
                        <a:rPr lang="ru-RU" baseline="0" dirty="0" smtClean="0"/>
                        <a:t> мальчишки и девчонки </a:t>
                      </a:r>
                    </a:p>
                    <a:p>
                      <a:r>
                        <a:rPr lang="ru-RU" baseline="0" dirty="0" smtClean="0"/>
                        <a:t>Головы подняли вверх!</a:t>
                      </a:r>
                    </a:p>
                    <a:p>
                      <a:r>
                        <a:rPr lang="ru-RU" baseline="0" dirty="0" smtClean="0"/>
                        <a:t>Выше, всё выше, вверх – </a:t>
                      </a:r>
                      <a:r>
                        <a:rPr lang="ru-RU" baseline="0" dirty="0" err="1" smtClean="0"/>
                        <a:t>вверх</a:t>
                      </a:r>
                      <a:r>
                        <a:rPr lang="ru-RU" baseline="0" dirty="0" smtClean="0"/>
                        <a:t>!</a:t>
                      </a:r>
                    </a:p>
                    <a:p>
                      <a:r>
                        <a:rPr lang="ru-RU" baseline="0" dirty="0" smtClean="0"/>
                        <a:t>Опустили их обратно </a:t>
                      </a:r>
                    </a:p>
                    <a:p>
                      <a:r>
                        <a:rPr lang="ru-RU" baseline="0" dirty="0" smtClean="0"/>
                        <a:t>И расслабились, приятно!</a:t>
                      </a:r>
                    </a:p>
                    <a:p>
                      <a:r>
                        <a:rPr lang="ru-RU" baseline="0" dirty="0" smtClean="0"/>
                        <a:t>Шея не напряжена </a:t>
                      </a:r>
                    </a:p>
                    <a:p>
                      <a:r>
                        <a:rPr lang="ru-RU" baseline="0" dirty="0" smtClean="0"/>
                        <a:t>И расслаблена спина.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 1 - приподнять голову, туловище;</a:t>
                      </a:r>
                    </a:p>
                    <a:p>
                      <a:r>
                        <a:rPr lang="ru-RU" baseline="0" dirty="0" smtClean="0"/>
                        <a:t> 2 - приподнять голову, туловище; </a:t>
                      </a:r>
                    </a:p>
                    <a:p>
                      <a:r>
                        <a:rPr lang="ru-RU" baseline="0" dirty="0" smtClean="0"/>
                        <a:t>3 – 4 - и.п.  </a:t>
                      </a:r>
                    </a:p>
                    <a:p>
                      <a:r>
                        <a:rPr lang="ru-RU" baseline="0" dirty="0" smtClean="0"/>
                        <a:t>Расслабиться.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Аксарина С А\Рабочий стол\Разное Школа Светлана\пю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08667"/>
            <a:ext cx="3500462" cy="3990527"/>
          </a:xfrm>
          <a:prstGeom prst="rect">
            <a:avLst/>
          </a:prstGeom>
          <a:noFill/>
        </p:spPr>
      </p:pic>
      <p:pic>
        <p:nvPicPr>
          <p:cNvPr id="1028" name="Picture 4" descr="D:\Мои документы\Картинки\J023273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57166"/>
            <a:ext cx="2357454" cy="3373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1409342cf3d129bb036c2b12b5dd032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720" r="11720"/>
          <a:stretch>
            <a:fillRect/>
          </a:stretch>
        </p:blipFill>
        <p:spPr/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08" y="3786190"/>
          <a:ext cx="6858016" cy="189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7"/>
                <a:gridCol w="3474729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Сильно, сильно потянуться </a:t>
                      </a:r>
                    </a:p>
                    <a:p>
                      <a:r>
                        <a:rPr lang="ru-RU" dirty="0" smtClean="0"/>
                        <a:t>И на спину повернуться.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Самовытяжение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Перекат влево в и.п. – лёжа на спине.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D:\Мои документы\Картинки\J023288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357298"/>
            <a:ext cx="3357586" cy="2389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57818" y="1143000"/>
            <a:ext cx="3460280" cy="571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929190" y="1785926"/>
            <a:ext cx="4214810" cy="4286280"/>
          </a:xfrm>
        </p:spPr>
        <p:txBody>
          <a:bodyPr/>
          <a:lstStyle/>
          <a:p>
            <a:pPr marL="342900" indent="-342900">
              <a:buAutoNum type="arabicPeriod"/>
            </a:pPr>
            <a:endParaRPr lang="ru-RU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72066" y="2357430"/>
          <a:ext cx="392909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670"/>
                <a:gridCol w="1855420"/>
              </a:tblGrid>
              <a:tr h="711478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5088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baseline="0" dirty="0" smtClean="0"/>
                        <a:t>Начинаем подготовку!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Выходи на тренировку!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Построение. </a:t>
                      </a:r>
                    </a:p>
                    <a:p>
                      <a:r>
                        <a:rPr lang="ru-RU" sz="1600" dirty="0" smtClean="0"/>
                        <a:t>Команда:</a:t>
                      </a:r>
                      <a:r>
                        <a:rPr lang="ru-RU" sz="1600" baseline="0" dirty="0" smtClean="0"/>
                        <a:t> «Становись!»</a:t>
                      </a:r>
                      <a:endParaRPr lang="ru-RU" sz="1600" dirty="0"/>
                    </a:p>
                  </a:txBody>
                  <a:tcPr/>
                </a:tc>
              </a:tr>
              <a:tr h="163737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</a:t>
                      </a:r>
                      <a:r>
                        <a:rPr lang="ru-RU" sz="1600" dirty="0" smtClean="0"/>
                        <a:t>2.  В путь пойдём                                                     мы спозаранку,</a:t>
                      </a:r>
                    </a:p>
                    <a:p>
                      <a:pPr algn="l"/>
                      <a:r>
                        <a:rPr lang="ru-RU" sz="1600" dirty="0" smtClean="0"/>
                        <a:t>Не</a:t>
                      </a:r>
                      <a:r>
                        <a:rPr lang="ru-RU" sz="1600" baseline="0" dirty="0" smtClean="0"/>
                        <a:t> забудем про осанку.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Самоконтроль .</a:t>
                      </a:r>
                    </a:p>
                    <a:p>
                      <a:r>
                        <a:rPr lang="ru-RU" sz="1600" dirty="0" smtClean="0"/>
                        <a:t>Даём установку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Рисунок 11"/>
          <p:cNvSpPr>
            <a:spLocks noGrp="1"/>
          </p:cNvSpPr>
          <p:nvPr>
            <p:ph type="pic" idx="1"/>
          </p:nvPr>
        </p:nvSpPr>
        <p:spPr>
          <a:xfrm>
            <a:off x="500034" y="500042"/>
            <a:ext cx="4206240" cy="4206240"/>
          </a:xfrm>
        </p:spPr>
      </p:sp>
      <p:pic>
        <p:nvPicPr>
          <p:cNvPr id="1026" name="Picture 2" descr="D:\Мои документы\Картинки\J02327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2643206" cy="4004740"/>
          </a:xfrm>
          <a:prstGeom prst="rect">
            <a:avLst/>
          </a:prstGeom>
          <a:noFill/>
        </p:spPr>
      </p:pic>
      <p:pic>
        <p:nvPicPr>
          <p:cNvPr id="20482" name="Picture 2" descr="C:\Documents and Settings\Аксарина С А\Рабочий стол\Разное Школа Светлана\аол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357694"/>
            <a:ext cx="1692156" cy="2128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>
          <a:xfrm>
            <a:off x="357158" y="428604"/>
            <a:ext cx="4206240" cy="4206240"/>
          </a:xfrm>
        </p:spPr>
      </p:sp>
      <p:pic>
        <p:nvPicPr>
          <p:cNvPr id="5123" name="Picture 3" descr="D:\Мои документы\Коллекция картинок (Microsoft)\15ade4fef4659afc35c50e486306b68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69402" cy="2795597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3214686"/>
          <a:ext cx="828680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157"/>
                <a:gridCol w="4198651"/>
              </a:tblGrid>
              <a:tr h="347143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3081881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Реснички</a:t>
                      </a:r>
                      <a:r>
                        <a:rPr lang="ru-RU" baseline="0" dirty="0" smtClean="0"/>
                        <a:t> опускаются,</a:t>
                      </a:r>
                    </a:p>
                    <a:p>
                      <a:r>
                        <a:rPr lang="ru-RU" baseline="0" dirty="0" smtClean="0"/>
                        <a:t>Глазки закрываются</a:t>
                      </a:r>
                    </a:p>
                    <a:p>
                      <a:r>
                        <a:rPr lang="ru-RU" baseline="0" dirty="0" smtClean="0"/>
                        <a:t>Мы спокойно отдыхаем.</a:t>
                      </a:r>
                    </a:p>
                    <a:p>
                      <a:r>
                        <a:rPr lang="ru-RU" baseline="0" dirty="0" smtClean="0"/>
                        <a:t>Сном волшебным засыпаем.</a:t>
                      </a:r>
                    </a:p>
                    <a:p>
                      <a:r>
                        <a:rPr lang="ru-RU" baseline="0" dirty="0" smtClean="0"/>
                        <a:t>Дышится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легко, ровно, глубоко.</a:t>
                      </a:r>
                    </a:p>
                    <a:p>
                      <a:r>
                        <a:rPr lang="ru-RU" baseline="0" dirty="0" smtClean="0"/>
                        <a:t>Руки, ноги отдыхают.</a:t>
                      </a:r>
                    </a:p>
                    <a:p>
                      <a:r>
                        <a:rPr lang="ru-RU" baseline="0" dirty="0" smtClean="0"/>
                        <a:t>Шея не напряжена </a:t>
                      </a:r>
                    </a:p>
                    <a:p>
                      <a:r>
                        <a:rPr lang="ru-RU" baseline="0" dirty="0" smtClean="0"/>
                        <a:t>И </a:t>
                      </a:r>
                      <a:r>
                        <a:rPr lang="ru-RU" baseline="0" dirty="0" err="1" smtClean="0"/>
                        <a:t>рассла-а-бле-на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Губы чуть приоткрываются, </a:t>
                      </a:r>
                    </a:p>
                    <a:p>
                      <a:r>
                        <a:rPr lang="ru-RU" baseline="0" dirty="0" smtClean="0"/>
                        <a:t>Все спокойно расслабляются.</a:t>
                      </a:r>
                    </a:p>
                    <a:p>
                      <a:r>
                        <a:rPr lang="ru-RU" baseline="0" dirty="0" smtClean="0"/>
                        <a:t>Дышится легко, ровно, глубоко</a:t>
                      </a:r>
                      <a:r>
                        <a:rPr lang="ru-RU" baseline="0" dirty="0" smtClean="0"/>
                        <a:t>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</a:t>
                      </a:r>
                      <a:r>
                        <a:rPr lang="ru-RU" baseline="0" dirty="0" smtClean="0"/>
                        <a:t> – лёжа на спине: упражнение на релаксацию (под спокойную музыку)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5" name="Picture 5" descr="D:\Мои документы\Коллекция картинок (Microsoft)\b16d09857bc6daf8bba2856616fc51c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00042"/>
            <a:ext cx="2500330" cy="2622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488" y="3929065"/>
          <a:ext cx="6072230" cy="245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632"/>
                <a:gridCol w="3076598"/>
              </a:tblGrid>
              <a:tr h="299893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2088028">
                <a:tc>
                  <a:txBody>
                    <a:bodyPr/>
                    <a:lstStyle/>
                    <a:p>
                      <a:r>
                        <a:rPr lang="ru-RU" dirty="0" smtClean="0"/>
                        <a:t> Стало палубу качать –</a:t>
                      </a:r>
                    </a:p>
                    <a:p>
                      <a:r>
                        <a:rPr lang="ru-RU" baseline="0" dirty="0" smtClean="0"/>
                        <a:t> Ногу к палубе прижать!</a:t>
                      </a:r>
                    </a:p>
                    <a:p>
                      <a:r>
                        <a:rPr lang="ru-RU" baseline="0" dirty="0" smtClean="0"/>
                        <a:t> Крепче ногу прижимаем!</a:t>
                      </a:r>
                    </a:p>
                    <a:p>
                      <a:r>
                        <a:rPr lang="ru-RU" baseline="0" dirty="0" smtClean="0"/>
                        <a:t> А другую – расслабляем!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</a:t>
                      </a:r>
                      <a:r>
                        <a:rPr lang="ru-RU" baseline="0" dirty="0" smtClean="0"/>
                        <a:t> – лёжа на </a:t>
                      </a:r>
                      <a:r>
                        <a:rPr lang="ru-RU" baseline="0" dirty="0" smtClean="0"/>
                        <a:t>спине, руки вдоль туловища:</a:t>
                      </a:r>
                    </a:p>
                    <a:p>
                      <a:r>
                        <a:rPr lang="ru-RU" baseline="0" dirty="0" smtClean="0"/>
                        <a:t>1 -2 – согнуть левую ногу обхватив руками;</a:t>
                      </a:r>
                    </a:p>
                    <a:p>
                      <a:r>
                        <a:rPr lang="ru-RU" baseline="0" dirty="0" smtClean="0"/>
                        <a:t>3 -4 – и.п.  </a:t>
                      </a: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7" name="Picture 3" descr="C:\Documents and Settings\Аксарина С А\Рабочий стол\Разное Школа Светлана\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52"/>
            <a:ext cx="3000396" cy="4840975"/>
          </a:xfrm>
          <a:prstGeom prst="rect">
            <a:avLst/>
          </a:prstGeom>
          <a:noFill/>
        </p:spPr>
      </p:pic>
      <p:pic>
        <p:nvPicPr>
          <p:cNvPr id="6148" name="Picture 4" descr="D:\Мои документы\Картинки\J023303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357298"/>
            <a:ext cx="2714644" cy="2260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57158" y="57148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Ноги будем поднимать,</a:t>
                      </a:r>
                    </a:p>
                    <a:p>
                      <a:r>
                        <a:rPr lang="ru-RU" baseline="0" dirty="0" smtClean="0"/>
                        <a:t> Поднимать и опускать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И.п.</a:t>
                      </a:r>
                      <a:r>
                        <a:rPr lang="ru-RU" baseline="0" dirty="0" smtClean="0"/>
                        <a:t> – лёжа на спине, руки вдоль туловища:</a:t>
                      </a:r>
                    </a:p>
                    <a:p>
                      <a:r>
                        <a:rPr lang="ru-RU" baseline="0" dirty="0" smtClean="0"/>
                        <a:t>1 - левую ногу поднять руками;</a:t>
                      </a:r>
                    </a:p>
                    <a:p>
                      <a:r>
                        <a:rPr lang="ru-RU" baseline="0" dirty="0" smtClean="0"/>
                        <a:t>2 – и.п.</a:t>
                      </a:r>
                    </a:p>
                    <a:p>
                      <a:r>
                        <a:rPr lang="ru-RU" baseline="0" dirty="0" smtClean="0"/>
                        <a:t>3 -4 –  то же правой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C:\Documents and Settings\Аксарина С А\Рабочий стол\Разное Школа Светлана\кешго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2628909" cy="2572975"/>
          </a:xfrm>
          <a:prstGeom prst="rect">
            <a:avLst/>
          </a:prstGeom>
          <a:noFill/>
        </p:spPr>
      </p:pic>
      <p:pic>
        <p:nvPicPr>
          <p:cNvPr id="9219" name="Picture 3" descr="D:\Мои документы\Картинки\J023298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428736"/>
            <a:ext cx="3263512" cy="2239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57158" y="57148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04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 Тик</a:t>
                      </a:r>
                      <a:r>
                        <a:rPr lang="ru-RU" baseline="0" dirty="0" smtClean="0"/>
                        <a:t> - </a:t>
                      </a:r>
                      <a:r>
                        <a:rPr lang="ru-RU" dirty="0" smtClean="0"/>
                        <a:t>так, тик – так,</a:t>
                      </a:r>
                    </a:p>
                    <a:p>
                      <a:r>
                        <a:rPr lang="ru-RU" baseline="0" dirty="0" smtClean="0"/>
                        <a:t>   Делай эдак, делай так.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Упражнение «ножницы»</a:t>
                      </a:r>
                    </a:p>
                    <a:p>
                      <a:r>
                        <a:rPr lang="ru-RU" dirty="0" smtClean="0"/>
                        <a:t>  Скрестные</a:t>
                      </a:r>
                      <a:r>
                        <a:rPr lang="ru-RU" baseline="0" dirty="0" smtClean="0"/>
                        <a:t> движения ногами (можно добавить и движения руками)</a:t>
                      </a:r>
                      <a:r>
                        <a:rPr lang="ru-RU" dirty="0" smtClean="0"/>
                        <a:t> 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C:\Documents and Settings\Аксарина С А\Рабочий стол\Разное Школа Светлана\л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2500330" cy="3700488"/>
          </a:xfrm>
          <a:prstGeom prst="rect">
            <a:avLst/>
          </a:prstGeom>
          <a:noFill/>
        </p:spPr>
      </p:pic>
      <p:pic>
        <p:nvPicPr>
          <p:cNvPr id="10243" name="Picture 3" descr="D:\Мои документы\Коллекция картинок (Microsoft)\7161161f2a19da09275eeca0d7462ec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857232"/>
            <a:ext cx="2177973" cy="3100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57158" y="57148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04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  Наши мышцы не устали – </a:t>
                      </a:r>
                    </a:p>
                    <a:p>
                      <a:r>
                        <a:rPr lang="ru-RU" baseline="0" dirty="0" smtClean="0"/>
                        <a:t>   А ещё послушней стали!</a:t>
                      </a:r>
                    </a:p>
                    <a:p>
                      <a:r>
                        <a:rPr lang="ru-RU" baseline="0" dirty="0" smtClean="0"/>
                        <a:t>   Нам становится понятно:</a:t>
                      </a:r>
                    </a:p>
                    <a:p>
                      <a:r>
                        <a:rPr lang="ru-RU" baseline="0" dirty="0" smtClean="0"/>
                        <a:t>   Расслабление – приятно.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Упражнение на расслабление и дыхание. 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D:\Мои документы\Коллекция картинок (Microsoft)\a7de501c4509f1d531908e0e487531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0"/>
            <a:ext cx="2428892" cy="3625212"/>
          </a:xfrm>
          <a:prstGeom prst="rect">
            <a:avLst/>
          </a:prstGeom>
          <a:noFill/>
        </p:spPr>
      </p:pic>
      <p:pic>
        <p:nvPicPr>
          <p:cNvPr id="11267" name="Picture 3" descr="D:\Мои документы\Коллекция картинок (Microsoft)\f91d76746dc7264ec9f581b09ab620c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28604"/>
            <a:ext cx="3571894" cy="3571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10" name="Picture 3" descr="D:\Мои документы\Картинки\J02333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4051594" cy="2624145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8662" y="4500570"/>
          <a:ext cx="7572428" cy="204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   Вот помощники мои</a:t>
                      </a:r>
                      <a:r>
                        <a:rPr lang="ru-RU" baseline="0" dirty="0" smtClean="0"/>
                        <a:t>, </a:t>
                      </a:r>
                    </a:p>
                    <a:p>
                      <a:r>
                        <a:rPr lang="ru-RU" baseline="0" dirty="0" smtClean="0"/>
                        <a:t>    Их как хочешь поверни.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И.п.</a:t>
                      </a:r>
                      <a:r>
                        <a:rPr lang="ru-RU" baseline="0" dirty="0" smtClean="0"/>
                        <a:t> – лёжа на спине: движения ногами, имитируя езду на велосипеде  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6" name="Picture 4" descr="D:\Мои документы\Коллекция картинок (Microsoft)\146cd818b155e207e1a98f175fbdaac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428736"/>
            <a:ext cx="2543187" cy="2543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57158" y="57148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04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    Руки сжали мы в замочке,</a:t>
                      </a:r>
                    </a:p>
                    <a:p>
                      <a:r>
                        <a:rPr lang="ru-RU" baseline="0" dirty="0" smtClean="0"/>
                        <a:t>     Покатились как клубочки.</a:t>
                      </a:r>
                    </a:p>
                    <a:p>
                      <a:r>
                        <a:rPr lang="ru-RU" baseline="0" dirty="0" smtClean="0"/>
                        <a:t>      Раз, два, три.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Раз, два, три.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И.п.</a:t>
                      </a:r>
                      <a:r>
                        <a:rPr lang="ru-RU" baseline="0" dirty="0" smtClean="0"/>
                        <a:t> –  упор присев: перекаты назад.</a:t>
                      </a:r>
                    </a:p>
                    <a:p>
                      <a:r>
                        <a:rPr lang="ru-RU" baseline="0" dirty="0" smtClean="0"/>
                        <a:t>Самомассаж мышц спины.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C:\Documents and Settings\Аксарина С А\Рабочий стол\Разное Школа Светлана\тв 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2900373" cy="2762260"/>
          </a:xfrm>
          <a:prstGeom prst="rect">
            <a:avLst/>
          </a:prstGeom>
          <a:noFill/>
        </p:spPr>
      </p:pic>
      <p:pic>
        <p:nvPicPr>
          <p:cNvPr id="14339" name="Picture 3" descr="D:\Мои документы\Коллекция картинок (Microsoft)\294b0ad5be17a55b2fe2e0c98d93d35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28736"/>
            <a:ext cx="3786204" cy="25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4929198"/>
          <a:ext cx="7786742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458"/>
                <a:gridCol w="3945284"/>
              </a:tblGrid>
              <a:tr h="454508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974252">
                <a:tc>
                  <a:txBody>
                    <a:bodyPr/>
                    <a:lstStyle/>
                    <a:p>
                      <a:r>
                        <a:rPr lang="ru-RU" dirty="0" smtClean="0"/>
                        <a:t>    Лучик котика коснулся.</a:t>
                      </a:r>
                    </a:p>
                    <a:p>
                      <a:r>
                        <a:rPr lang="ru-RU" baseline="0" dirty="0" smtClean="0"/>
                        <a:t>    Котик сладко потянулся.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Упражнение «кошечка».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3" name="Picture 3" descr="D:\Мои документы\Животные и птицы\Animal_0143..JPG"/>
          <p:cNvPicPr>
            <a:picLocks noChangeAspect="1" noChangeArrowheads="1"/>
          </p:cNvPicPr>
          <p:nvPr/>
        </p:nvPicPr>
        <p:blipFill>
          <a:blip r:embed="rId2"/>
          <a:srcRect b="656"/>
          <a:stretch>
            <a:fillRect/>
          </a:stretch>
        </p:blipFill>
        <p:spPr bwMode="auto">
          <a:xfrm>
            <a:off x="5072066" y="357166"/>
            <a:ext cx="3214710" cy="4143404"/>
          </a:xfrm>
          <a:prstGeom prst="rect">
            <a:avLst/>
          </a:prstGeom>
          <a:noFill/>
        </p:spPr>
      </p:pic>
      <p:sp>
        <p:nvSpPr>
          <p:cNvPr id="8" name="Рисунок 7"/>
          <p:cNvSpPr>
            <a:spLocks noGrp="1"/>
          </p:cNvSpPr>
          <p:nvPr>
            <p:ph type="pic" idx="1"/>
          </p:nvPr>
        </p:nvSpPr>
        <p:spPr>
          <a:xfrm>
            <a:off x="357158" y="357166"/>
            <a:ext cx="4206240" cy="4206240"/>
          </a:xfrm>
        </p:spPr>
      </p:sp>
      <p:pic>
        <p:nvPicPr>
          <p:cNvPr id="15365" name="Picture 5" descr="D:\Мои документы\Коллекция картинок (Microsoft)\74c9efca106dadb290348cda7f82879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471406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57158" y="57148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04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   На носочках ходят мыши, </a:t>
                      </a:r>
                    </a:p>
                    <a:p>
                      <a:r>
                        <a:rPr lang="ru-RU" baseline="0" dirty="0" smtClean="0"/>
                        <a:t>    Так, чтоб кот их не услышал.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Ходьба на носках,</a:t>
                      </a:r>
                      <a:r>
                        <a:rPr lang="ru-RU" baseline="0" dirty="0" smtClean="0"/>
                        <a:t> руки на поясе.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 descr="D:\Мои документы\Коллекция картинок (Microsoft)\e58eb17252650d7f527831b168d94ee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2633540" cy="2938476"/>
          </a:xfrm>
          <a:prstGeom prst="rect">
            <a:avLst/>
          </a:prstGeom>
          <a:noFill/>
        </p:spPr>
      </p:pic>
      <p:pic>
        <p:nvPicPr>
          <p:cNvPr id="16389" name="Picture 5" descr="D:\Мои документы\Животные и птицы\062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14356"/>
            <a:ext cx="4094196" cy="307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04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А теперь ребята,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Дружно шагай.</a:t>
                      </a:r>
                    </a:p>
                    <a:p>
                      <a:r>
                        <a:rPr lang="ru-RU" baseline="0" dirty="0" smtClean="0"/>
                        <a:t>Смотри не зевай.</a:t>
                      </a:r>
                    </a:p>
                    <a:p>
                      <a:r>
                        <a:rPr lang="ru-RU" baseline="0" dirty="0" smtClean="0"/>
                        <a:t>Раз, два, три,</a:t>
                      </a:r>
                    </a:p>
                    <a:p>
                      <a:r>
                        <a:rPr lang="ru-RU" baseline="0" dirty="0" smtClean="0"/>
                        <a:t>Стой!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Маршевая ходьба. Упражнения на дыхание.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 descr="D:\Мои документы\Картинки\J0232879.WM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824" b="2824"/>
          <a:stretch>
            <a:fillRect/>
          </a:stretch>
        </p:blipFill>
        <p:spPr bwMode="auto">
          <a:xfrm>
            <a:off x="500034" y="285728"/>
            <a:ext cx="4206875" cy="4206875"/>
          </a:xfrm>
          <a:prstGeom prst="rect">
            <a:avLst/>
          </a:prstGeom>
          <a:noFill/>
        </p:spPr>
      </p:pic>
      <p:pic>
        <p:nvPicPr>
          <p:cNvPr id="10" name="Picture 5" descr="C:\Documents and Settings\Аксарина С А\Рабочий стол\Разное Школа Светлана\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-857280"/>
            <a:ext cx="2500330" cy="4830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29256" y="1857364"/>
            <a:ext cx="3388842" cy="33465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J0232734.WM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99" r="1399"/>
          <a:stretch>
            <a:fillRect/>
          </a:stretch>
        </p:blipFill>
        <p:spPr>
          <a:xfrm>
            <a:off x="357158" y="714356"/>
            <a:ext cx="3694654" cy="3694654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0" y="2000239"/>
          <a:ext cx="4429156" cy="4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214578"/>
              </a:tblGrid>
              <a:tr h="1029115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507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3. Мы проверили осанку </a:t>
                      </a:r>
                    </a:p>
                    <a:p>
                      <a:pPr algn="l"/>
                      <a:r>
                        <a:rPr lang="ru-RU" dirty="0" smtClean="0"/>
                        <a:t>И свели лопатки </a:t>
                      </a:r>
                    </a:p>
                    <a:p>
                      <a:pPr algn="l"/>
                      <a:r>
                        <a:rPr lang="ru-RU" dirty="0" smtClean="0"/>
                        <a:t>Мы походим на носках,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l"/>
                      <a:r>
                        <a:rPr lang="ru-RU" baseline="0" dirty="0" smtClean="0"/>
                        <a:t>Мы идём на пятках.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Ходьба:</a:t>
                      </a:r>
                    </a:p>
                    <a:p>
                      <a:r>
                        <a:rPr lang="ru-RU" dirty="0" smtClean="0"/>
                        <a:t>а) обычная </a:t>
                      </a:r>
                    </a:p>
                    <a:p>
                      <a:r>
                        <a:rPr lang="ru-RU" dirty="0" smtClean="0"/>
                        <a:t>б) на носках,</a:t>
                      </a:r>
                      <a:r>
                        <a:rPr lang="ru-RU" baseline="0" dirty="0" smtClean="0"/>
                        <a:t> руки вверх;</a:t>
                      </a:r>
                    </a:p>
                    <a:p>
                      <a:r>
                        <a:rPr lang="ru-RU" baseline="0" dirty="0" smtClean="0"/>
                        <a:t>в) на пятках, </a:t>
                      </a:r>
                      <a:r>
                        <a:rPr lang="ru-RU" baseline="0" smtClean="0"/>
                        <a:t>руки за голову.</a:t>
                      </a:r>
                      <a:endParaRPr lang="ru-RU"/>
                    </a:p>
                  </a:txBody>
                  <a:tcPr/>
                </a:tc>
              </a:tr>
              <a:tr h="10291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D:\Мои документы\Коллекция картинок (Microsoft)\3853dd12d53be7d0adf13908e74051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463768"/>
            <a:ext cx="2000264" cy="2242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   Подравнялись.</a:t>
                      </a:r>
                    </a:p>
                    <a:p>
                      <a:r>
                        <a:rPr lang="ru-RU" baseline="0" dirty="0" smtClean="0"/>
                        <a:t>    Посмотрели через</a:t>
                      </a:r>
                    </a:p>
                    <a:p>
                      <a:r>
                        <a:rPr lang="ru-RU" baseline="0" dirty="0" smtClean="0"/>
                        <a:t>    Левое плечо</a:t>
                      </a:r>
                    </a:p>
                    <a:p>
                      <a:r>
                        <a:rPr lang="ru-RU" baseline="0" dirty="0" smtClean="0"/>
                        <a:t>    Через правое ещё</a:t>
                      </a:r>
                    </a:p>
                    <a:p>
                      <a:r>
                        <a:rPr lang="ru-RU" baseline="0" dirty="0" smtClean="0"/>
                        <a:t>     Ровненько стоим,</a:t>
                      </a:r>
                    </a:p>
                    <a:p>
                      <a:r>
                        <a:rPr lang="ru-RU" baseline="0" dirty="0" smtClean="0"/>
                        <a:t>     За осанкою следим.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Построение: </a:t>
                      </a:r>
                    </a:p>
                    <a:p>
                      <a:r>
                        <a:rPr lang="ru-RU" dirty="0" smtClean="0"/>
                        <a:t> 1 – посмотреть налево;</a:t>
                      </a:r>
                    </a:p>
                    <a:p>
                      <a:r>
                        <a:rPr lang="ru-RU" baseline="0" dirty="0" smtClean="0"/>
                        <a:t> 2 – посмотреть направо.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D:\Мои документы\Коллекция картинок (Microsoft)\edeb12904977865016460185744ab04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000108"/>
            <a:ext cx="3483085" cy="2928958"/>
          </a:xfrm>
          <a:prstGeom prst="rect">
            <a:avLst/>
          </a:prstGeom>
          <a:noFill/>
        </p:spPr>
      </p:pic>
      <p:pic>
        <p:nvPicPr>
          <p:cNvPr id="18435" name="Picture 3" descr="C:\Documents and Settings\Аксарина С А\Рабочий стол\Разное Школа Светлана\са рьгс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3"/>
          <a:srcRect l="8767" r="8767"/>
          <a:stretch>
            <a:fillRect/>
          </a:stretch>
        </p:blipFill>
        <p:spPr bwMode="auto">
          <a:xfrm>
            <a:off x="714348" y="285728"/>
            <a:ext cx="3849687" cy="3563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57158" y="571480"/>
            <a:ext cx="4206240" cy="4206240"/>
          </a:xfrm>
        </p:spPr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143380"/>
          <a:ext cx="757242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730"/>
                <a:gridCol w="3836698"/>
              </a:tblGrid>
              <a:tr h="1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679391">
                <a:tc>
                  <a:txBody>
                    <a:bodyPr/>
                    <a:lstStyle/>
                    <a:p>
                      <a:r>
                        <a:rPr lang="ru-RU" dirty="0" smtClean="0"/>
                        <a:t> Хорошо мы занимались.</a:t>
                      </a:r>
                    </a:p>
                    <a:p>
                      <a:r>
                        <a:rPr lang="ru-RU" baseline="0" dirty="0" smtClean="0"/>
                        <a:t> Наши мышцы напрягались,</a:t>
                      </a:r>
                    </a:p>
                    <a:p>
                      <a:r>
                        <a:rPr lang="ru-RU" baseline="0" dirty="0" smtClean="0"/>
                        <a:t> Напрягались, расслаблялись.</a:t>
                      </a:r>
                    </a:p>
                    <a:p>
                      <a:r>
                        <a:rPr lang="ru-RU" baseline="0" dirty="0" smtClean="0"/>
                        <a:t>А сейчас мы скажем всем:</a:t>
                      </a:r>
                    </a:p>
                    <a:p>
                      <a:r>
                        <a:rPr lang="ru-RU" baseline="0" dirty="0" smtClean="0"/>
                        <a:t>«Красота – залог здоровья!</a:t>
                      </a:r>
                    </a:p>
                    <a:p>
                      <a:r>
                        <a:rPr lang="ru-RU" baseline="0" dirty="0" smtClean="0"/>
                        <a:t>  Занимайтесь на здоровье!»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Дети хором произносят слова</a:t>
                      </a:r>
                    </a:p>
                    <a:p>
                      <a:r>
                        <a:rPr lang="ru-RU" baseline="0" dirty="0" smtClean="0"/>
                        <a:t>  Занятие закончено.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9" name="Picture 3" descr="D:\Мои документы\Коллекция картинок (Microsoft)\1a340419093817fdf9eddc82cd2aa2b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928670"/>
            <a:ext cx="3813541" cy="2845023"/>
          </a:xfrm>
          <a:prstGeom prst="rect">
            <a:avLst/>
          </a:prstGeom>
          <a:noFill/>
        </p:spPr>
      </p:pic>
      <p:pic>
        <p:nvPicPr>
          <p:cNvPr id="8" name="Picture 14" descr="j02325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2500330" cy="31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J0232879.WM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42" b="2842"/>
          <a:stretch>
            <a:fillRect/>
          </a:stretch>
        </p:blipFill>
        <p:spPr>
          <a:xfrm>
            <a:off x="500034" y="714356"/>
            <a:ext cx="3604192" cy="3604192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14810" y="2643182"/>
          <a:ext cx="4929190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964"/>
                <a:gridCol w="2315226"/>
              </a:tblGrid>
              <a:tr h="1502924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85466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 в затылок подравнялись,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На носочки приподнялись,</a:t>
                      </a:r>
                    </a:p>
                    <a:p>
                      <a:r>
                        <a:rPr lang="ru-RU" baseline="0" dirty="0" smtClean="0"/>
                        <a:t>По скамеечке пошли</a:t>
                      </a:r>
                    </a:p>
                    <a:p>
                      <a:r>
                        <a:rPr lang="ru-RU" baseline="0" dirty="0" smtClean="0"/>
                        <a:t>И овражек перешли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Ходьба</a:t>
                      </a:r>
                      <a:r>
                        <a:rPr lang="ru-RU" baseline="0" dirty="0" smtClean="0"/>
                        <a:t> по скамейке, руки в стороны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D:\Мои документы\Коллекция картинок (Microsoft)\3853dd12d53be7d0adf13908e74051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429132"/>
            <a:ext cx="1928826" cy="2162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J0232902.WM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86" r="2686"/>
          <a:stretch>
            <a:fillRect/>
          </a:stretch>
        </p:blipFill>
        <p:spPr>
          <a:xfrm>
            <a:off x="571472" y="571480"/>
            <a:ext cx="3849050" cy="3849050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71934" y="2786058"/>
          <a:ext cx="4857784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310"/>
                <a:gridCol w="2335474"/>
              </a:tblGrid>
              <a:tr h="782495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2289339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 подняв колени, </a:t>
                      </a:r>
                    </a:p>
                    <a:p>
                      <a:r>
                        <a:rPr lang="ru-RU" dirty="0" smtClean="0"/>
                        <a:t>Все шагают,</a:t>
                      </a:r>
                      <a:r>
                        <a:rPr lang="ru-RU" baseline="0" dirty="0" smtClean="0"/>
                        <a:t> как олени.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Ходьба с высоким подниманием</a:t>
                      </a:r>
                      <a:r>
                        <a:rPr lang="ru-RU" baseline="0" dirty="0" smtClean="0"/>
                        <a:t> колен, кисти рук скрещены над головой.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D:\Мои документы\Коллекция картинок (Microsoft)\3853dd12d53be7d0adf13908e74051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000636"/>
            <a:ext cx="1285884" cy="1441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Картинки\J0232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928802"/>
            <a:ext cx="1249469" cy="2355853"/>
          </a:xfrm>
          <a:prstGeom prst="rect">
            <a:avLst/>
          </a:prstGeom>
          <a:noFill/>
        </p:spPr>
      </p:pic>
      <p:pic>
        <p:nvPicPr>
          <p:cNvPr id="1028" name="Picture 4" descr="D:\Мои документы\Картинки\J0232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2462748" cy="4643470"/>
          </a:xfrm>
          <a:prstGeom prst="rect">
            <a:avLst/>
          </a:prstGeom>
          <a:noFill/>
        </p:spPr>
      </p:pic>
      <p:graphicFrame>
        <p:nvGraphicFramePr>
          <p:cNvPr id="20" name="Рисунок 19"/>
          <p:cNvGraphicFramePr>
            <a:graphicFrameLocks noGrp="1"/>
          </p:cNvGraphicFramePr>
          <p:nvPr>
            <p:ph type="pic" idx="1"/>
          </p:nvPr>
        </p:nvGraphicFramePr>
        <p:xfrm>
          <a:off x="3929058" y="3816466"/>
          <a:ext cx="4714908" cy="268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125"/>
                <a:gridCol w="2266783"/>
              </a:tblGrid>
              <a:tr h="1219889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350440"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Быстро шагай, </a:t>
                      </a:r>
                    </a:p>
                    <a:p>
                      <a:r>
                        <a:rPr lang="ru-RU" dirty="0" smtClean="0"/>
                        <a:t>Смотри не зевай,</a:t>
                      </a:r>
                    </a:p>
                    <a:p>
                      <a:r>
                        <a:rPr lang="ru-RU" dirty="0" smtClean="0"/>
                        <a:t>Раз, два, три,</a:t>
                      </a:r>
                    </a:p>
                    <a:p>
                      <a:r>
                        <a:rPr lang="ru-RU" dirty="0" smtClean="0"/>
                        <a:t>Стой!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Ходьба с высоким подниманием</a:t>
                      </a:r>
                      <a:r>
                        <a:rPr lang="ru-RU" baseline="0" dirty="0" smtClean="0"/>
                        <a:t> колен, кисти рук скрещены над головой.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Picture 3" descr="D:\Мои документы\Картинки\J0232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428736"/>
            <a:ext cx="912812" cy="1721092"/>
          </a:xfrm>
          <a:prstGeom prst="rect">
            <a:avLst/>
          </a:prstGeom>
          <a:noFill/>
        </p:spPr>
      </p:pic>
      <p:pic>
        <p:nvPicPr>
          <p:cNvPr id="1030" name="Picture 6" descr="D:\Мои документы\Коллекция картинок (Microsoft)\2ed3d8d01ec9615d5234a8481cbbfe9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857232"/>
            <a:ext cx="3214710" cy="285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06" y="3143248"/>
          <a:ext cx="907259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297"/>
                <a:gridCol w="4536297"/>
              </a:tblGrid>
              <a:tr h="358433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702557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Руки в стороны,</a:t>
                      </a:r>
                      <a:r>
                        <a:rPr lang="ru-RU" baseline="0" dirty="0" smtClean="0"/>
                        <a:t> согнули, </a:t>
                      </a:r>
                    </a:p>
                    <a:p>
                      <a:r>
                        <a:rPr lang="ru-RU" baseline="0" dirty="0" smtClean="0"/>
                        <a:t>Вверх подняли, помахали, </a:t>
                      </a:r>
                    </a:p>
                    <a:p>
                      <a:r>
                        <a:rPr lang="ru-RU" baseline="0" dirty="0" smtClean="0"/>
                        <a:t>Спрятали за спину их.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</a:p>
                    <a:p>
                      <a:r>
                        <a:rPr lang="ru-RU" dirty="0" smtClean="0"/>
                        <a:t>1 – руки в стороны;</a:t>
                      </a:r>
                    </a:p>
                    <a:p>
                      <a:r>
                        <a:rPr lang="ru-RU" dirty="0" smtClean="0"/>
                        <a:t>2 – руки к плечам;</a:t>
                      </a:r>
                    </a:p>
                    <a:p>
                      <a:r>
                        <a:rPr lang="ru-RU" dirty="0" smtClean="0"/>
                        <a:t>3 – руки вверх;</a:t>
                      </a:r>
                    </a:p>
                    <a:p>
                      <a:r>
                        <a:rPr lang="ru-RU" dirty="0" smtClean="0"/>
                        <a:t>4</a:t>
                      </a:r>
                      <a:r>
                        <a:rPr lang="ru-RU" baseline="0" dirty="0" smtClean="0"/>
                        <a:t> – руки за спину;</a:t>
                      </a:r>
                    </a:p>
                    <a:p>
                      <a:r>
                        <a:rPr lang="ru-RU" baseline="0" dirty="0" smtClean="0"/>
                        <a:t>5 – посмотреть через левое плечо.</a:t>
                      </a:r>
                      <a:endParaRPr lang="ru-RU" dirty="0"/>
                    </a:p>
                  </a:txBody>
                  <a:tcPr/>
                </a:tc>
              </a:tr>
              <a:tr h="1433732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Посмотрели через левое плечо, </a:t>
                      </a:r>
                    </a:p>
                    <a:p>
                      <a:r>
                        <a:rPr lang="ru-RU" dirty="0" smtClean="0"/>
                        <a:t>Через правое ещё.</a:t>
                      </a:r>
                    </a:p>
                    <a:p>
                      <a:r>
                        <a:rPr lang="ru-RU" dirty="0" smtClean="0"/>
                        <a:t>Дружно все присели,</a:t>
                      </a:r>
                    </a:p>
                    <a:p>
                      <a:r>
                        <a:rPr lang="ru-RU" dirty="0" smtClean="0"/>
                        <a:t>Пяточки задели.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– посмотреть через правое плечо;</a:t>
                      </a:r>
                    </a:p>
                    <a:p>
                      <a:r>
                        <a:rPr lang="ru-RU" dirty="0" smtClean="0"/>
                        <a:t>7 – сед на пятки в упоре;</a:t>
                      </a:r>
                    </a:p>
                    <a:p>
                      <a:r>
                        <a:rPr lang="ru-RU" dirty="0" smtClean="0"/>
                        <a:t>8 – сед на пятки,</a:t>
                      </a:r>
                      <a:r>
                        <a:rPr lang="ru-RU" baseline="0" dirty="0" smtClean="0"/>
                        <a:t> руки через стороны назад – вниз, дотянуться до пяток, плечи развернуть.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 descr="D:\Мои документы\Картинки\J023288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4682739" cy="3031750"/>
          </a:xfrm>
          <a:prstGeom prst="rect">
            <a:avLst/>
          </a:prstGeom>
          <a:noFill/>
        </p:spPr>
      </p:pic>
      <p:pic>
        <p:nvPicPr>
          <p:cNvPr id="2051" name="Picture 3" descr="D:\Мои документы\Картинки\J02328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6033"/>
            <a:ext cx="2049909" cy="3042604"/>
          </a:xfrm>
          <a:prstGeom prst="rect">
            <a:avLst/>
          </a:prstGeom>
          <a:noFill/>
        </p:spPr>
      </p:pic>
      <p:pic>
        <p:nvPicPr>
          <p:cNvPr id="2052" name="Picture 4" descr="D:\Мои документы\Коллекция картинок (Microsoft)\3853dd12d53be7d0adf13908e74051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5214950"/>
            <a:ext cx="1285884" cy="1441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29058" y="1714488"/>
          <a:ext cx="5072098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294"/>
                <a:gridCol w="2572804"/>
              </a:tblGrid>
              <a:tr h="957573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2042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Руки вверх поднять пора,</a:t>
                      </a:r>
                    </a:p>
                    <a:p>
                      <a:r>
                        <a:rPr lang="ru-RU" dirty="0" smtClean="0"/>
                        <a:t>Дружно ловим комара.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</a:t>
                      </a:r>
                      <a:r>
                        <a:rPr lang="ru-RU" baseline="0" dirty="0" smtClean="0"/>
                        <a:t> – лёжа на животе:</a:t>
                      </a:r>
                    </a:p>
                    <a:p>
                      <a:r>
                        <a:rPr lang="ru-RU" baseline="0" dirty="0" smtClean="0"/>
                        <a:t>1 – руки вверх, голову приподнять;</a:t>
                      </a:r>
                    </a:p>
                    <a:p>
                      <a:r>
                        <a:rPr lang="ru-RU" baseline="0" dirty="0" smtClean="0"/>
                        <a:t>2 – хлопки в ладоши;</a:t>
                      </a:r>
                    </a:p>
                    <a:p>
                      <a:r>
                        <a:rPr lang="ru-RU" baseline="0" dirty="0" smtClean="0"/>
                        <a:t>перекат на спину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Рисунок 11" descr="74c9efca106dadb290348cda7f82879d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294" r="4294"/>
          <a:stretch>
            <a:fillRect/>
          </a:stretch>
        </p:blipFill>
        <p:spPr>
          <a:xfrm>
            <a:off x="357159" y="285729"/>
            <a:ext cx="3500462" cy="3500462"/>
          </a:xfrm>
        </p:spPr>
      </p:pic>
      <p:pic>
        <p:nvPicPr>
          <p:cNvPr id="7170" name="Picture 2" descr="D:\Мои документы\Картинки\J023305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643314"/>
            <a:ext cx="3289306" cy="2930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438bb44b2fd8b78e3da8fb18898701ce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459" r="13459"/>
          <a:stretch>
            <a:fillRect/>
          </a:stretch>
        </p:blipFill>
        <p:spPr/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29190" y="2143116"/>
          <a:ext cx="4000528" cy="299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00264"/>
              </a:tblGrid>
              <a:tr h="432996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Речитатив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Упражнения</a:t>
                      </a:r>
                      <a:endParaRPr lang="ru-RU" dirty="0"/>
                    </a:p>
                  </a:txBody>
                  <a:tcPr/>
                </a:tc>
              </a:tr>
              <a:tr h="1407236">
                <a:tc>
                  <a:txBody>
                    <a:bodyPr/>
                    <a:lstStyle/>
                    <a:p>
                      <a:r>
                        <a:rPr lang="ru-RU" dirty="0" smtClean="0"/>
                        <a:t>Вдох глубокий, выдох полный.</a:t>
                      </a:r>
                    </a:p>
                    <a:p>
                      <a:r>
                        <a:rPr lang="ru-RU" dirty="0" smtClean="0"/>
                        <a:t>Разгулялись в море волны.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– лёжа на животе: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1 - 2 – руки через стороны – вдох;</a:t>
                      </a:r>
                    </a:p>
                    <a:p>
                      <a:r>
                        <a:rPr lang="ru-RU" baseline="0" dirty="0" smtClean="0"/>
                        <a:t>3 – 4 – руки вниз - - выдох; перекат на живот.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Мои документы\Картинки\J023273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286256"/>
            <a:ext cx="3286148" cy="2228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795</TotalTime>
  <Words>1234</Words>
  <Application>Microsoft Office PowerPoint</Application>
  <PresentationFormat>Экран (4:3)</PresentationFormat>
  <Paragraphs>270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Занимательная разминка (комплекс упражнений для профилактики нарушения осанки)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разминка (комплекс упражнений для профилактики нарушения осанки)</dc:title>
  <dc:creator>Customer</dc:creator>
  <cp:lastModifiedBy>Customer</cp:lastModifiedBy>
  <cp:revision>63</cp:revision>
  <dcterms:created xsi:type="dcterms:W3CDTF">2010-09-13T09:56:35Z</dcterms:created>
  <dcterms:modified xsi:type="dcterms:W3CDTF">2011-04-04T14:05:26Z</dcterms:modified>
</cp:coreProperties>
</file>