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3"/>
  </p:notesMasterIdLst>
  <p:sldIdLst>
    <p:sldId id="332" r:id="rId5"/>
    <p:sldId id="452" r:id="rId6"/>
    <p:sldId id="434" r:id="rId7"/>
    <p:sldId id="425" r:id="rId8"/>
    <p:sldId id="455" r:id="rId9"/>
    <p:sldId id="438" r:id="rId10"/>
    <p:sldId id="288" r:id="rId11"/>
    <p:sldId id="295" r:id="rId12"/>
    <p:sldId id="316" r:id="rId13"/>
    <p:sldId id="363" r:id="rId14"/>
    <p:sldId id="431" r:id="rId15"/>
    <p:sldId id="415" r:id="rId16"/>
    <p:sldId id="380" r:id="rId17"/>
    <p:sldId id="396" r:id="rId18"/>
    <p:sldId id="397" r:id="rId19"/>
    <p:sldId id="398" r:id="rId20"/>
    <p:sldId id="399" r:id="rId21"/>
    <p:sldId id="460" r:id="rId22"/>
    <p:sldId id="374" r:id="rId23"/>
    <p:sldId id="424" r:id="rId24"/>
    <p:sldId id="417" r:id="rId25"/>
    <p:sldId id="427" r:id="rId26"/>
    <p:sldId id="420" r:id="rId27"/>
    <p:sldId id="428" r:id="rId28"/>
    <p:sldId id="421" r:id="rId29"/>
    <p:sldId id="429" r:id="rId30"/>
    <p:sldId id="422" r:id="rId31"/>
    <p:sldId id="430" r:id="rId32"/>
    <p:sldId id="423" r:id="rId33"/>
    <p:sldId id="426" r:id="rId34"/>
    <p:sldId id="439" r:id="rId35"/>
    <p:sldId id="457" r:id="rId36"/>
    <p:sldId id="354" r:id="rId37"/>
    <p:sldId id="356" r:id="rId38"/>
    <p:sldId id="357" r:id="rId39"/>
    <p:sldId id="358" r:id="rId40"/>
    <p:sldId id="359" r:id="rId41"/>
    <p:sldId id="456" r:id="rId42"/>
    <p:sldId id="366" r:id="rId43"/>
    <p:sldId id="444" r:id="rId44"/>
    <p:sldId id="373" r:id="rId45"/>
    <p:sldId id="391" r:id="rId46"/>
    <p:sldId id="410" r:id="rId47"/>
    <p:sldId id="411" r:id="rId48"/>
    <p:sldId id="412" r:id="rId49"/>
    <p:sldId id="413" r:id="rId50"/>
    <p:sldId id="323" r:id="rId51"/>
    <p:sldId id="459" r:id="rId52"/>
  </p:sldIdLst>
  <p:sldSz cx="9144000" cy="6858000" type="screen4x3"/>
  <p:notesSz cx="6858000" cy="9144000"/>
  <p:custShowLst>
    <p:custShow name=" показ 1" id="0">
      <p:sldLst>
        <p:sld r:id="rId46"/>
        <p:sld r:id="rId45"/>
      </p:sldLst>
    </p:custShow>
    <p:custShow name="показ 2" id="1">
      <p:sldLst>
        <p:sld r:id="rId47"/>
        <p:sld r:id="rId45"/>
      </p:sldLst>
    </p:custShow>
    <p:custShow name="показ 3" id="2">
      <p:sldLst>
        <p:sld r:id="rId48"/>
        <p:sld r:id="rId45"/>
      </p:sldLst>
    </p:custShow>
    <p:custShow name="показ 4" id="3">
      <p:sldLst>
        <p:sld r:id="rId49"/>
        <p:sld r:id="rId45"/>
      </p:sldLst>
    </p:custShow>
    <p:custShow name="показ 5" id="4">
      <p:sldLst>
        <p:sld r:id="rId50"/>
        <p:sld r:id="rId45"/>
      </p:sldLst>
    </p:custShow>
  </p:custShow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EE6"/>
    <a:srgbClr val="E9FECE"/>
    <a:srgbClr val="CCFF66"/>
    <a:srgbClr val="99CC00"/>
    <a:srgbClr val="D3E951"/>
    <a:srgbClr val="CCFF99"/>
    <a:srgbClr val="CCCC00"/>
    <a:srgbClr val="003300"/>
    <a:srgbClr val="DBFFB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7869" autoAdjust="0"/>
  </p:normalViewPr>
  <p:slideViewPr>
    <p:cSldViewPr>
      <p:cViewPr>
        <p:scale>
          <a:sx n="96" d="100"/>
          <a:sy n="96" d="100"/>
        </p:scale>
        <p:origin x="-10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5.jpeg"/><Relationship Id="rId1" Type="http://schemas.openxmlformats.org/officeDocument/2006/relationships/image" Target="../media/image8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76AAF-D885-468A-89EE-EF7BD642EA26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782DBFE-C94A-42FC-A841-33030027573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Каким овощем в Древнем Египте на строительстве пирамид кормили рабов, чтобы они не заболели?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F55E175F-4AAA-4A73-8D70-774AB9951A2E}" type="parTrans" cxnId="{F068E8EE-2AFA-4820-BC06-36ADB4262AB0}">
      <dgm:prSet/>
      <dgm:spPr/>
      <dgm:t>
        <a:bodyPr/>
        <a:lstStyle/>
        <a:p>
          <a:endParaRPr lang="ru-RU"/>
        </a:p>
      </dgm:t>
    </dgm:pt>
    <dgm:pt modelId="{B1CC3610-CACE-416E-AAD8-FC56B87D0449}" type="sibTrans" cxnId="{F068E8EE-2AFA-4820-BC06-36ADB4262AB0}">
      <dgm:prSet/>
      <dgm:spPr/>
      <dgm:t>
        <a:bodyPr/>
        <a:lstStyle/>
        <a:p>
          <a:endParaRPr lang="ru-RU"/>
        </a:p>
      </dgm:t>
    </dgm:pt>
    <dgm:pt modelId="{5540BDDD-A94B-44F1-B8EA-E5DDCF13C74D}">
      <dgm:prSet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Какой овощ был причиной крестьянских бунтов первой половины 19-го века?</a:t>
          </a:r>
          <a:endParaRPr lang="ru-RU" sz="2400" b="1" cap="none" spc="150" dirty="0">
            <a:ln w="11430"/>
            <a:solidFill>
              <a:schemeClr val="accent3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D0E6A90-050C-4B17-8D82-347AC3C69622}" type="parTrans" cxnId="{6520405A-6D63-4DB5-A3FA-B743CDEE551B}">
      <dgm:prSet/>
      <dgm:spPr/>
      <dgm:t>
        <a:bodyPr/>
        <a:lstStyle/>
        <a:p>
          <a:endParaRPr lang="ru-RU"/>
        </a:p>
      </dgm:t>
    </dgm:pt>
    <dgm:pt modelId="{9D9D588A-39CF-4F0E-948D-C78C58693546}" type="sibTrans" cxnId="{6520405A-6D63-4DB5-A3FA-B743CDEE551B}">
      <dgm:prSet/>
      <dgm:spPr/>
      <dgm:t>
        <a:bodyPr/>
        <a:lstStyle/>
        <a:p>
          <a:endParaRPr lang="ru-RU"/>
        </a:p>
      </dgm:t>
    </dgm:pt>
    <dgm:pt modelId="{D44FAE28-8B74-492B-BD32-28FD6775E608}">
      <dgm:prSet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 честь какого овоща в Греции существовал целый город?   </a:t>
          </a:r>
          <a:endParaRPr lang="ru-RU" sz="2400" b="1" cap="none" spc="150" dirty="0">
            <a:ln w="11430"/>
            <a:solidFill>
              <a:schemeClr val="accent3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73AB4B-D8B2-4A59-998F-46885CE392E5}" type="parTrans" cxnId="{E08AC3B0-A9BF-4AB9-A34C-C55A6F8F9C4D}">
      <dgm:prSet/>
      <dgm:spPr/>
      <dgm:t>
        <a:bodyPr/>
        <a:lstStyle/>
        <a:p>
          <a:endParaRPr lang="ru-RU"/>
        </a:p>
      </dgm:t>
    </dgm:pt>
    <dgm:pt modelId="{B53BC8B0-5F40-4634-9A21-CCB1470C8548}" type="sibTrans" cxnId="{E08AC3B0-A9BF-4AB9-A34C-C55A6F8F9C4D}">
      <dgm:prSet/>
      <dgm:spPr/>
      <dgm:t>
        <a:bodyPr/>
        <a:lstStyle/>
        <a:p>
          <a:endParaRPr lang="ru-RU"/>
        </a:p>
      </dgm:t>
    </dgm:pt>
    <dgm:pt modelId="{8A445BE1-5456-4AFA-867D-6D02F6ED36C9}">
      <dgm:prSet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Какие овощи называли «золотыми яблоками»?</a:t>
          </a:r>
          <a:endParaRPr lang="ru-RU" sz="2400" dirty="0"/>
        </a:p>
      </dgm:t>
    </dgm:pt>
    <dgm:pt modelId="{B5A030F4-367C-4EC6-AF2C-5D7A22F187D8}" type="parTrans" cxnId="{4B4B724E-16A0-467E-A4B7-A8105CE76F16}">
      <dgm:prSet/>
      <dgm:spPr/>
      <dgm:t>
        <a:bodyPr/>
        <a:lstStyle/>
        <a:p>
          <a:endParaRPr lang="ru-RU"/>
        </a:p>
      </dgm:t>
    </dgm:pt>
    <dgm:pt modelId="{93CEB067-667D-4D95-8E35-EA43986B396D}" type="sibTrans" cxnId="{4B4B724E-16A0-467E-A4B7-A8105CE76F16}">
      <dgm:prSet/>
      <dgm:spPr/>
      <dgm:t>
        <a:bodyPr/>
        <a:lstStyle/>
        <a:p>
          <a:endParaRPr lang="ru-RU"/>
        </a:p>
      </dgm:t>
    </dgm:pt>
    <dgm:pt modelId="{C91214B6-D964-4CE5-8DF3-068DCAD5FFA0}" type="pres">
      <dgm:prSet presAssocID="{13676AAF-D885-468A-89EE-EF7BD642EA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202DF-D3B4-4EA4-9965-E81B3C0ECDBB}" type="pres">
      <dgm:prSet presAssocID="{9782DBFE-C94A-42FC-A841-33030027573F}" presName="comp" presStyleCnt="0"/>
      <dgm:spPr/>
    </dgm:pt>
    <dgm:pt modelId="{B8861FDC-3732-439B-811A-5E47DB31A9C1}" type="pres">
      <dgm:prSet presAssocID="{9782DBFE-C94A-42FC-A841-33030027573F}" presName="box" presStyleLbl="node1" presStyleIdx="0" presStyleCnt="4" custLinFactNeighborX="2000"/>
      <dgm:spPr/>
      <dgm:t>
        <a:bodyPr/>
        <a:lstStyle/>
        <a:p>
          <a:endParaRPr lang="ru-RU"/>
        </a:p>
      </dgm:t>
    </dgm:pt>
    <dgm:pt modelId="{11426D02-87A1-4DFA-8E57-3EC37E6D8BA6}" type="pres">
      <dgm:prSet presAssocID="{9782DBFE-C94A-42FC-A841-33030027573F}" presName="img" presStyleLbl="fgImgPlace1" presStyleIdx="0" presStyleCnt="4" custLinFactNeighborX="1667" custLinFactNeighborY="2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DB5F3E-00E4-4ABC-9576-504070850AF6}" type="pres">
      <dgm:prSet presAssocID="{9782DBFE-C94A-42FC-A841-3303002757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41CA4-FD10-4CD6-8D2B-5089257A71B1}" type="pres">
      <dgm:prSet presAssocID="{B1CC3610-CACE-416E-AAD8-FC56B87D0449}" presName="spacer" presStyleCnt="0"/>
      <dgm:spPr/>
    </dgm:pt>
    <dgm:pt modelId="{CBE48612-6272-4E0A-B519-61BE197E27C5}" type="pres">
      <dgm:prSet presAssocID="{D44FAE28-8B74-492B-BD32-28FD6775E608}" presName="comp" presStyleCnt="0"/>
      <dgm:spPr/>
    </dgm:pt>
    <dgm:pt modelId="{D7044223-EC2D-4456-AB96-B82B528B5556}" type="pres">
      <dgm:prSet presAssocID="{D44FAE28-8B74-492B-BD32-28FD6775E608}" presName="box" presStyleLbl="node1" presStyleIdx="1" presStyleCnt="4"/>
      <dgm:spPr/>
      <dgm:t>
        <a:bodyPr/>
        <a:lstStyle/>
        <a:p>
          <a:endParaRPr lang="ru-RU"/>
        </a:p>
      </dgm:t>
    </dgm:pt>
    <dgm:pt modelId="{BD3AE9A8-B74C-4053-8FD9-6B8D572CF60B}" type="pres">
      <dgm:prSet presAssocID="{D44FAE28-8B74-492B-BD32-28FD6775E608}" presName="img" presStyleLbl="fgImgPlace1" presStyleIdx="1" presStyleCnt="4" custLinFactNeighborX="16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CD40C-17FA-4B42-8D46-8E5F3C2C5405}" type="pres">
      <dgm:prSet presAssocID="{D44FAE28-8B74-492B-BD32-28FD6775E60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AEF09-304F-498A-81F0-4BCC1892115B}" type="pres">
      <dgm:prSet presAssocID="{B53BC8B0-5F40-4634-9A21-CCB1470C8548}" presName="spacer" presStyleCnt="0"/>
      <dgm:spPr/>
    </dgm:pt>
    <dgm:pt modelId="{16615953-B3C5-49C5-B2D4-38F685F19AF9}" type="pres">
      <dgm:prSet presAssocID="{5540BDDD-A94B-44F1-B8EA-E5DDCF13C74D}" presName="comp" presStyleCnt="0"/>
      <dgm:spPr/>
    </dgm:pt>
    <dgm:pt modelId="{3FB1BFCF-5AB0-4DD4-883E-4A14C8595F4F}" type="pres">
      <dgm:prSet presAssocID="{5540BDDD-A94B-44F1-B8EA-E5DDCF13C74D}" presName="box" presStyleLbl="node1" presStyleIdx="2" presStyleCnt="4"/>
      <dgm:spPr/>
      <dgm:t>
        <a:bodyPr/>
        <a:lstStyle/>
        <a:p>
          <a:endParaRPr lang="ru-RU"/>
        </a:p>
      </dgm:t>
    </dgm:pt>
    <dgm:pt modelId="{2CE4DFF9-1AD3-44FA-9304-A2490CCC7AD3}" type="pres">
      <dgm:prSet presAssocID="{5540BDDD-A94B-44F1-B8EA-E5DDCF13C74D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BD1E9E-7F9F-42AF-8198-A5AC3E0871AF}" type="pres">
      <dgm:prSet presAssocID="{5540BDDD-A94B-44F1-B8EA-E5DDCF13C74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2EE19-2D02-4B01-826E-142794DBCD7B}" type="pres">
      <dgm:prSet presAssocID="{9D9D588A-39CF-4F0E-948D-C78C58693546}" presName="spacer" presStyleCnt="0"/>
      <dgm:spPr/>
    </dgm:pt>
    <dgm:pt modelId="{570B8BBB-021A-47FD-87BE-6AF544431753}" type="pres">
      <dgm:prSet presAssocID="{8A445BE1-5456-4AFA-867D-6D02F6ED36C9}" presName="comp" presStyleCnt="0"/>
      <dgm:spPr/>
    </dgm:pt>
    <dgm:pt modelId="{47FE2D42-AE94-4540-8ECD-AB0680D4B60B}" type="pres">
      <dgm:prSet presAssocID="{8A445BE1-5456-4AFA-867D-6D02F6ED36C9}" presName="box" presStyleLbl="node1" presStyleIdx="3" presStyleCnt="4" custLinFactNeighborY="-5467"/>
      <dgm:spPr/>
      <dgm:t>
        <a:bodyPr/>
        <a:lstStyle/>
        <a:p>
          <a:endParaRPr lang="ru-RU"/>
        </a:p>
      </dgm:t>
    </dgm:pt>
    <dgm:pt modelId="{F68DE8F9-A793-4026-8557-F24B304E5641}" type="pres">
      <dgm:prSet presAssocID="{8A445BE1-5456-4AFA-867D-6D02F6ED36C9}" presName="img" presStyleLbl="fgImgPlace1" presStyleIdx="3" presStyleCnt="4" custLinFactNeighborY="-83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1FFE21-FD57-4000-995D-EFA6072645BC}" type="pres">
      <dgm:prSet presAssocID="{8A445BE1-5456-4AFA-867D-6D02F6ED36C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FA80C-D6AD-4142-84B7-5442B0AC0F90}" type="presOf" srcId="{D44FAE28-8B74-492B-BD32-28FD6775E608}" destId="{8A6CD40C-17FA-4B42-8D46-8E5F3C2C5405}" srcOrd="1" destOrd="0" presId="urn:microsoft.com/office/officeart/2005/8/layout/vList4#1"/>
    <dgm:cxn modelId="{8C8D7A9E-43E1-4B31-9B04-636A98693456}" type="presOf" srcId="{8A445BE1-5456-4AFA-867D-6D02F6ED36C9}" destId="{47FE2D42-AE94-4540-8ECD-AB0680D4B60B}" srcOrd="0" destOrd="0" presId="urn:microsoft.com/office/officeart/2005/8/layout/vList4#1"/>
    <dgm:cxn modelId="{E08AC3B0-A9BF-4AB9-A34C-C55A6F8F9C4D}" srcId="{13676AAF-D885-468A-89EE-EF7BD642EA26}" destId="{D44FAE28-8B74-492B-BD32-28FD6775E608}" srcOrd="1" destOrd="0" parTransId="{7173AB4B-D8B2-4A59-998F-46885CE392E5}" sibTransId="{B53BC8B0-5F40-4634-9A21-CCB1470C8548}"/>
    <dgm:cxn modelId="{2D85E7D5-8D91-4223-91A9-867758916F3E}" type="presOf" srcId="{9782DBFE-C94A-42FC-A841-33030027573F}" destId="{B8861FDC-3732-439B-811A-5E47DB31A9C1}" srcOrd="0" destOrd="0" presId="urn:microsoft.com/office/officeart/2005/8/layout/vList4#1"/>
    <dgm:cxn modelId="{6520405A-6D63-4DB5-A3FA-B743CDEE551B}" srcId="{13676AAF-D885-468A-89EE-EF7BD642EA26}" destId="{5540BDDD-A94B-44F1-B8EA-E5DDCF13C74D}" srcOrd="2" destOrd="0" parTransId="{AD0E6A90-050C-4B17-8D82-347AC3C69622}" sibTransId="{9D9D588A-39CF-4F0E-948D-C78C58693546}"/>
    <dgm:cxn modelId="{AB2DFDFE-6078-4228-A988-5D960DFA9C90}" type="presOf" srcId="{5540BDDD-A94B-44F1-B8EA-E5DDCF13C74D}" destId="{F7BD1E9E-7F9F-42AF-8198-A5AC3E0871AF}" srcOrd="1" destOrd="0" presId="urn:microsoft.com/office/officeart/2005/8/layout/vList4#1"/>
    <dgm:cxn modelId="{1E1CF82D-99E2-4AD3-A884-F10A58DCD207}" type="presOf" srcId="{5540BDDD-A94B-44F1-B8EA-E5DDCF13C74D}" destId="{3FB1BFCF-5AB0-4DD4-883E-4A14C8595F4F}" srcOrd="0" destOrd="0" presId="urn:microsoft.com/office/officeart/2005/8/layout/vList4#1"/>
    <dgm:cxn modelId="{4B4B724E-16A0-467E-A4B7-A8105CE76F16}" srcId="{13676AAF-D885-468A-89EE-EF7BD642EA26}" destId="{8A445BE1-5456-4AFA-867D-6D02F6ED36C9}" srcOrd="3" destOrd="0" parTransId="{B5A030F4-367C-4EC6-AF2C-5D7A22F187D8}" sibTransId="{93CEB067-667D-4D95-8E35-EA43986B396D}"/>
    <dgm:cxn modelId="{AF3201C4-2982-4184-B882-10AC55850F9C}" type="presOf" srcId="{D44FAE28-8B74-492B-BD32-28FD6775E608}" destId="{D7044223-EC2D-4456-AB96-B82B528B5556}" srcOrd="0" destOrd="0" presId="urn:microsoft.com/office/officeart/2005/8/layout/vList4#1"/>
    <dgm:cxn modelId="{0F5DA6C6-02B0-46A6-9F9E-B44B23004600}" type="presOf" srcId="{8A445BE1-5456-4AFA-867D-6D02F6ED36C9}" destId="{A31FFE21-FD57-4000-995D-EFA6072645BC}" srcOrd="1" destOrd="0" presId="urn:microsoft.com/office/officeart/2005/8/layout/vList4#1"/>
    <dgm:cxn modelId="{F068E8EE-2AFA-4820-BC06-36ADB4262AB0}" srcId="{13676AAF-D885-468A-89EE-EF7BD642EA26}" destId="{9782DBFE-C94A-42FC-A841-33030027573F}" srcOrd="0" destOrd="0" parTransId="{F55E175F-4AAA-4A73-8D70-774AB9951A2E}" sibTransId="{B1CC3610-CACE-416E-AAD8-FC56B87D0449}"/>
    <dgm:cxn modelId="{B8AED7A4-03AB-470F-BDD9-8EE2BCF2C81D}" type="presOf" srcId="{13676AAF-D885-468A-89EE-EF7BD642EA26}" destId="{C91214B6-D964-4CE5-8DF3-068DCAD5FFA0}" srcOrd="0" destOrd="0" presId="urn:microsoft.com/office/officeart/2005/8/layout/vList4#1"/>
    <dgm:cxn modelId="{FC05A24C-2506-4FFB-B79B-F4CF141A77EE}" type="presOf" srcId="{9782DBFE-C94A-42FC-A841-33030027573F}" destId="{3BDB5F3E-00E4-4ABC-9576-504070850AF6}" srcOrd="1" destOrd="0" presId="urn:microsoft.com/office/officeart/2005/8/layout/vList4#1"/>
    <dgm:cxn modelId="{A45597DE-3232-48FA-AB09-84CA8D541B5F}" type="presParOf" srcId="{C91214B6-D964-4CE5-8DF3-068DCAD5FFA0}" destId="{84F202DF-D3B4-4EA4-9965-E81B3C0ECDBB}" srcOrd="0" destOrd="0" presId="urn:microsoft.com/office/officeart/2005/8/layout/vList4#1"/>
    <dgm:cxn modelId="{11DFD6DE-CFF1-4DEA-B5F6-AC34E9108103}" type="presParOf" srcId="{84F202DF-D3B4-4EA4-9965-E81B3C0ECDBB}" destId="{B8861FDC-3732-439B-811A-5E47DB31A9C1}" srcOrd="0" destOrd="0" presId="urn:microsoft.com/office/officeart/2005/8/layout/vList4#1"/>
    <dgm:cxn modelId="{6EF2DF33-B235-47D0-8F9C-CF3CF0C7B5CC}" type="presParOf" srcId="{84F202DF-D3B4-4EA4-9965-E81B3C0ECDBB}" destId="{11426D02-87A1-4DFA-8E57-3EC37E6D8BA6}" srcOrd="1" destOrd="0" presId="urn:microsoft.com/office/officeart/2005/8/layout/vList4#1"/>
    <dgm:cxn modelId="{C06CD401-8D68-4DEE-9646-931C6D901E23}" type="presParOf" srcId="{84F202DF-D3B4-4EA4-9965-E81B3C0ECDBB}" destId="{3BDB5F3E-00E4-4ABC-9576-504070850AF6}" srcOrd="2" destOrd="0" presId="urn:microsoft.com/office/officeart/2005/8/layout/vList4#1"/>
    <dgm:cxn modelId="{F64DE147-FF04-482C-B227-B5412A1A0ACC}" type="presParOf" srcId="{C91214B6-D964-4CE5-8DF3-068DCAD5FFA0}" destId="{3AD41CA4-FD10-4CD6-8D2B-5089257A71B1}" srcOrd="1" destOrd="0" presId="urn:microsoft.com/office/officeart/2005/8/layout/vList4#1"/>
    <dgm:cxn modelId="{265A7F0B-081A-4929-9CFB-84940B46B5DE}" type="presParOf" srcId="{C91214B6-D964-4CE5-8DF3-068DCAD5FFA0}" destId="{CBE48612-6272-4E0A-B519-61BE197E27C5}" srcOrd="2" destOrd="0" presId="urn:microsoft.com/office/officeart/2005/8/layout/vList4#1"/>
    <dgm:cxn modelId="{A8785DC9-15D5-482E-9C68-FB847DCEF34C}" type="presParOf" srcId="{CBE48612-6272-4E0A-B519-61BE197E27C5}" destId="{D7044223-EC2D-4456-AB96-B82B528B5556}" srcOrd="0" destOrd="0" presId="urn:microsoft.com/office/officeart/2005/8/layout/vList4#1"/>
    <dgm:cxn modelId="{2A944CAD-0A7F-46CE-9481-EF73C5BDCDF4}" type="presParOf" srcId="{CBE48612-6272-4E0A-B519-61BE197E27C5}" destId="{BD3AE9A8-B74C-4053-8FD9-6B8D572CF60B}" srcOrd="1" destOrd="0" presId="urn:microsoft.com/office/officeart/2005/8/layout/vList4#1"/>
    <dgm:cxn modelId="{4DDE9A0C-F023-41D3-8AD6-353A7D4AA878}" type="presParOf" srcId="{CBE48612-6272-4E0A-B519-61BE197E27C5}" destId="{8A6CD40C-17FA-4B42-8D46-8E5F3C2C5405}" srcOrd="2" destOrd="0" presId="urn:microsoft.com/office/officeart/2005/8/layout/vList4#1"/>
    <dgm:cxn modelId="{3BF36BC9-A0C2-48D2-A269-D54B86101349}" type="presParOf" srcId="{C91214B6-D964-4CE5-8DF3-068DCAD5FFA0}" destId="{D45AEF09-304F-498A-81F0-4BCC1892115B}" srcOrd="3" destOrd="0" presId="urn:microsoft.com/office/officeart/2005/8/layout/vList4#1"/>
    <dgm:cxn modelId="{A52EF97A-987B-48CA-9F32-9D89C34D44F5}" type="presParOf" srcId="{C91214B6-D964-4CE5-8DF3-068DCAD5FFA0}" destId="{16615953-B3C5-49C5-B2D4-38F685F19AF9}" srcOrd="4" destOrd="0" presId="urn:microsoft.com/office/officeart/2005/8/layout/vList4#1"/>
    <dgm:cxn modelId="{7E1B1556-6DC8-4562-813F-FA81EA1B8689}" type="presParOf" srcId="{16615953-B3C5-49C5-B2D4-38F685F19AF9}" destId="{3FB1BFCF-5AB0-4DD4-883E-4A14C8595F4F}" srcOrd="0" destOrd="0" presId="urn:microsoft.com/office/officeart/2005/8/layout/vList4#1"/>
    <dgm:cxn modelId="{8F2191F1-ADB4-482E-BC59-D99CB36CF051}" type="presParOf" srcId="{16615953-B3C5-49C5-B2D4-38F685F19AF9}" destId="{2CE4DFF9-1AD3-44FA-9304-A2490CCC7AD3}" srcOrd="1" destOrd="0" presId="urn:microsoft.com/office/officeart/2005/8/layout/vList4#1"/>
    <dgm:cxn modelId="{141D314F-841A-43F9-A700-3598E39CB86C}" type="presParOf" srcId="{16615953-B3C5-49C5-B2D4-38F685F19AF9}" destId="{F7BD1E9E-7F9F-42AF-8198-A5AC3E0871AF}" srcOrd="2" destOrd="0" presId="urn:microsoft.com/office/officeart/2005/8/layout/vList4#1"/>
    <dgm:cxn modelId="{20950A96-BC69-41DB-98AC-1DE0EAA8E894}" type="presParOf" srcId="{C91214B6-D964-4CE5-8DF3-068DCAD5FFA0}" destId="{DCB2EE19-2D02-4B01-826E-142794DBCD7B}" srcOrd="5" destOrd="0" presId="urn:microsoft.com/office/officeart/2005/8/layout/vList4#1"/>
    <dgm:cxn modelId="{9EFE3526-CE0F-459B-ABB2-824B8E44B402}" type="presParOf" srcId="{C91214B6-D964-4CE5-8DF3-068DCAD5FFA0}" destId="{570B8BBB-021A-47FD-87BE-6AF544431753}" srcOrd="6" destOrd="0" presId="urn:microsoft.com/office/officeart/2005/8/layout/vList4#1"/>
    <dgm:cxn modelId="{1DA6084A-D80F-4733-B6F3-B40B3957D772}" type="presParOf" srcId="{570B8BBB-021A-47FD-87BE-6AF544431753}" destId="{47FE2D42-AE94-4540-8ECD-AB0680D4B60B}" srcOrd="0" destOrd="0" presId="urn:microsoft.com/office/officeart/2005/8/layout/vList4#1"/>
    <dgm:cxn modelId="{B2D2A057-4795-4DEE-9053-33AF271E4866}" type="presParOf" srcId="{570B8BBB-021A-47FD-87BE-6AF544431753}" destId="{F68DE8F9-A793-4026-8557-F24B304E5641}" srcOrd="1" destOrd="0" presId="urn:microsoft.com/office/officeart/2005/8/layout/vList4#1"/>
    <dgm:cxn modelId="{8B7F0865-8B68-4C39-934F-92C8367FB45A}" type="presParOf" srcId="{570B8BBB-021A-47FD-87BE-6AF544431753}" destId="{A31FFE21-FD57-4000-995D-EFA6072645B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159CF-1E04-45BE-8639-76DA687597FB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EC86EA2-CA19-47C3-9839-D0EE9B0B605E}">
      <dgm:prSet phldrT="[Текст]" custT="1"/>
      <dgm:spPr/>
      <dgm:t>
        <a:bodyPr lIns="0" tIns="0" rIns="0" bIns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 игровом поле выбираем любой овощ и  кликаем на него</a:t>
          </a:r>
          <a:endParaRPr lang="ru-RU" dirty="0"/>
        </a:p>
      </dgm:t>
    </dgm:pt>
    <dgm:pt modelId="{893F6FA8-396A-4BBB-83C0-ABDD48AD1F12}" type="parTrans" cxnId="{E89A2EE3-CA6F-4A96-B8B9-F741E3DC14A8}">
      <dgm:prSet/>
      <dgm:spPr/>
      <dgm:t>
        <a:bodyPr/>
        <a:lstStyle/>
        <a:p>
          <a:endParaRPr lang="ru-RU"/>
        </a:p>
      </dgm:t>
    </dgm:pt>
    <dgm:pt modelId="{E1ACFC33-A8AE-4EDD-8F0F-3A79DACF8FC3}" type="sibTrans" cxnId="{E89A2EE3-CA6F-4A96-B8B9-F741E3DC14A8}">
      <dgm:prSet/>
      <dgm:spPr/>
      <dgm:t>
        <a:bodyPr/>
        <a:lstStyle/>
        <a:p>
          <a:endParaRPr lang="ru-RU"/>
        </a:p>
      </dgm:t>
    </dgm:pt>
    <dgm:pt modelId="{360CFCB4-5F9F-4F1B-B6D2-D5C39415F8E3}">
      <dgm:prSet phldrT="[Текст]" custT="1"/>
      <dgm:spPr/>
      <dgm:t>
        <a:bodyPr lIns="0" tIns="0" rIns="0" bIns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Открывается слайд с вопросом, где при нажатии на изображение открывается ответ</a:t>
          </a:r>
          <a:endParaRPr lang="ru-RU" dirty="0"/>
        </a:p>
      </dgm:t>
    </dgm:pt>
    <dgm:pt modelId="{A1F666D0-4886-41D8-8CE5-B99AC81A13B8}" type="parTrans" cxnId="{F1D7EBA8-81D1-4EE0-A4F8-3A7BACB137B5}">
      <dgm:prSet/>
      <dgm:spPr/>
      <dgm:t>
        <a:bodyPr/>
        <a:lstStyle/>
        <a:p>
          <a:endParaRPr lang="ru-RU"/>
        </a:p>
      </dgm:t>
    </dgm:pt>
    <dgm:pt modelId="{EB857F60-A3F3-4734-AF8C-CEBB1081B68A}" type="sibTrans" cxnId="{F1D7EBA8-81D1-4EE0-A4F8-3A7BACB137B5}">
      <dgm:prSet/>
      <dgm:spPr/>
      <dgm:t>
        <a:bodyPr/>
        <a:lstStyle/>
        <a:p>
          <a:endParaRPr lang="ru-RU"/>
        </a:p>
      </dgm:t>
    </dgm:pt>
    <dgm:pt modelId="{16C4864B-39AD-4207-BC96-0B2124CAA13A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Возвращаемся на игровой слайд и снова выбираем овощ</a:t>
          </a:r>
          <a:endParaRPr lang="ru-RU" dirty="0"/>
        </a:p>
      </dgm:t>
    </dgm:pt>
    <dgm:pt modelId="{35BAAE5F-F7EE-4D83-B573-2368953F1815}" type="parTrans" cxnId="{C7CED2BB-92B2-43E6-98C5-6032DB62F9EF}">
      <dgm:prSet/>
      <dgm:spPr/>
      <dgm:t>
        <a:bodyPr/>
        <a:lstStyle/>
        <a:p>
          <a:endParaRPr lang="ru-RU"/>
        </a:p>
      </dgm:t>
    </dgm:pt>
    <dgm:pt modelId="{EFA50562-436C-4296-9E60-2590CFEFDB2C}" type="sibTrans" cxnId="{C7CED2BB-92B2-43E6-98C5-6032DB62F9EF}">
      <dgm:prSet/>
      <dgm:spPr/>
      <dgm:t>
        <a:bodyPr/>
        <a:lstStyle/>
        <a:p>
          <a:endParaRPr lang="ru-RU"/>
        </a:p>
      </dgm:t>
    </dgm:pt>
    <dgm:pt modelId="{25D40E4C-4777-4702-964F-2693866A1C77}">
      <dgm:prSet custT="1"/>
      <dgm:spPr/>
      <dgm:t>
        <a:bodyPr lIns="0" tIns="0" rIns="0" bIns="0" anchor="ctr" anchorCtr="1"/>
        <a:lstStyle/>
        <a:p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После сбора овощей нажимаем на изображение и выходим из игры по стрелке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2FE842-4F8C-418E-A5A7-398631839059}" type="parTrans" cxnId="{785E9DE1-328A-43E1-8FEA-E34B697EA53E}">
      <dgm:prSet/>
      <dgm:spPr/>
      <dgm:t>
        <a:bodyPr/>
        <a:lstStyle/>
        <a:p>
          <a:endParaRPr lang="ru-RU"/>
        </a:p>
      </dgm:t>
    </dgm:pt>
    <dgm:pt modelId="{8AB16BD7-A67B-4891-A3C3-7B0221F4917A}" type="sibTrans" cxnId="{785E9DE1-328A-43E1-8FEA-E34B697EA53E}">
      <dgm:prSet/>
      <dgm:spPr/>
      <dgm:t>
        <a:bodyPr/>
        <a:lstStyle/>
        <a:p>
          <a:endParaRPr lang="ru-RU"/>
        </a:p>
      </dgm:t>
    </dgm:pt>
    <dgm:pt modelId="{3F2505E3-F613-4E96-A5C1-CBA0BE75DAF8}" type="pres">
      <dgm:prSet presAssocID="{77F159CF-1E04-45BE-8639-76DA687597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DA923-DE40-4C96-A0EC-4C1DD38C0166}" type="pres">
      <dgm:prSet presAssocID="{AEC86EA2-CA19-47C3-9839-D0EE9B0B605E}" presName="comp" presStyleCnt="0"/>
      <dgm:spPr/>
    </dgm:pt>
    <dgm:pt modelId="{1E105163-D4A8-4A93-BA4A-86AACE49B41F}" type="pres">
      <dgm:prSet presAssocID="{AEC86EA2-CA19-47C3-9839-D0EE9B0B605E}" presName="box" presStyleLbl="node1" presStyleIdx="0" presStyleCnt="4" custLinFactNeighborX="1053"/>
      <dgm:spPr/>
      <dgm:t>
        <a:bodyPr/>
        <a:lstStyle/>
        <a:p>
          <a:endParaRPr lang="ru-RU"/>
        </a:p>
      </dgm:t>
    </dgm:pt>
    <dgm:pt modelId="{88503D67-3801-4A18-9029-AF7BE1537FB1}" type="pres">
      <dgm:prSet presAssocID="{AEC86EA2-CA19-47C3-9839-D0EE9B0B605E}" presName="img" presStyleLbl="fgImgPlace1" presStyleIdx="0" presStyleCnt="4" custScaleX="42711" custLinFactNeighborX="-43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42F913-7663-43E3-8AD3-0F0BA4CF60B5}" type="pres">
      <dgm:prSet presAssocID="{AEC86EA2-CA19-47C3-9839-D0EE9B0B60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9A71C-7DE5-4D6C-9CD2-0432D15026C5}" type="pres">
      <dgm:prSet presAssocID="{E1ACFC33-A8AE-4EDD-8F0F-3A79DACF8FC3}" presName="spacer" presStyleCnt="0"/>
      <dgm:spPr/>
    </dgm:pt>
    <dgm:pt modelId="{6D983A77-4428-4298-BB63-20A8D31E1796}" type="pres">
      <dgm:prSet presAssocID="{360CFCB4-5F9F-4F1B-B6D2-D5C39415F8E3}" presName="comp" presStyleCnt="0"/>
      <dgm:spPr/>
    </dgm:pt>
    <dgm:pt modelId="{60951C7A-1546-42D4-B015-2E4D51C84299}" type="pres">
      <dgm:prSet presAssocID="{360CFCB4-5F9F-4F1B-B6D2-D5C39415F8E3}" presName="box" presStyleLbl="node1" presStyleIdx="1" presStyleCnt="4" custLinFactNeighborX="11479" custLinFactNeighborY="-365"/>
      <dgm:spPr/>
      <dgm:t>
        <a:bodyPr/>
        <a:lstStyle/>
        <a:p>
          <a:endParaRPr lang="ru-RU"/>
        </a:p>
      </dgm:t>
    </dgm:pt>
    <dgm:pt modelId="{C6178E51-048F-4F6E-A22A-E80D52C8E33B}" type="pres">
      <dgm:prSet presAssocID="{360CFCB4-5F9F-4F1B-B6D2-D5C39415F8E3}" presName="img" presStyleLbl="fgImgPlace1" presStyleIdx="1" presStyleCnt="4" custScaleX="43324" custLinFactNeighborX="-25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D7E952-F457-4532-AD1B-128C0758AA19}" type="pres">
      <dgm:prSet presAssocID="{360CFCB4-5F9F-4F1B-B6D2-D5C39415F8E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C6C5-70B6-4AD2-811A-77E29B7C8CAF}" type="pres">
      <dgm:prSet presAssocID="{EB857F60-A3F3-4734-AF8C-CEBB1081B68A}" presName="spacer" presStyleCnt="0"/>
      <dgm:spPr/>
    </dgm:pt>
    <dgm:pt modelId="{C37E62FE-4A06-400A-B522-4081AE51A219}" type="pres">
      <dgm:prSet presAssocID="{16C4864B-39AD-4207-BC96-0B2124CAA13A}" presName="comp" presStyleCnt="0"/>
      <dgm:spPr/>
    </dgm:pt>
    <dgm:pt modelId="{F2AE8F29-D8E3-45BA-A62E-DF322472779A}" type="pres">
      <dgm:prSet presAssocID="{16C4864B-39AD-4207-BC96-0B2124CAA13A}" presName="box" presStyleLbl="node1" presStyleIdx="2" presStyleCnt="4" custLinFactNeighborX="1121"/>
      <dgm:spPr/>
      <dgm:t>
        <a:bodyPr/>
        <a:lstStyle/>
        <a:p>
          <a:endParaRPr lang="ru-RU"/>
        </a:p>
      </dgm:t>
    </dgm:pt>
    <dgm:pt modelId="{ABD9CF2E-977F-4868-BE41-89CFFFEB8E5B}" type="pres">
      <dgm:prSet presAssocID="{16C4864B-39AD-4207-BC96-0B2124CAA13A}" presName="img" presStyleLbl="fgImgPlace1" presStyleIdx="2" presStyleCnt="4" custScaleX="42711" custLinFactNeighborX="-22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23BE7E-0373-43A3-8C75-DEB87F4C7181}" type="pres">
      <dgm:prSet presAssocID="{16C4864B-39AD-4207-BC96-0B2124CAA13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522BB-AA83-4435-A825-6066BDDE44C8}" type="pres">
      <dgm:prSet presAssocID="{EFA50562-436C-4296-9E60-2590CFEFDB2C}" presName="spacer" presStyleCnt="0"/>
      <dgm:spPr/>
    </dgm:pt>
    <dgm:pt modelId="{0C9292E4-8EFE-4EF7-9D34-A44B14DD75D7}" type="pres">
      <dgm:prSet presAssocID="{25D40E4C-4777-4702-964F-2693866A1C77}" presName="comp" presStyleCnt="0"/>
      <dgm:spPr/>
    </dgm:pt>
    <dgm:pt modelId="{F7C2EBA8-BC45-4B49-B5C9-18D0F0F6D737}" type="pres">
      <dgm:prSet presAssocID="{25D40E4C-4777-4702-964F-2693866A1C77}" presName="box" presStyleLbl="node1" presStyleIdx="3" presStyleCnt="4"/>
      <dgm:spPr/>
      <dgm:t>
        <a:bodyPr/>
        <a:lstStyle/>
        <a:p>
          <a:endParaRPr lang="ru-RU"/>
        </a:p>
      </dgm:t>
    </dgm:pt>
    <dgm:pt modelId="{4A1D8A64-751B-4088-8868-1F2B8C0FB762}" type="pres">
      <dgm:prSet presAssocID="{25D40E4C-4777-4702-964F-2693866A1C77}" presName="img" presStyleLbl="fgImgPlace1" presStyleIdx="3" presStyleCnt="4" custScaleX="42710" custLinFactNeighborX="-2264" custLinFactNeighborY="-1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C826E7-6346-447F-AE7D-6A5DD46B7A66}" type="pres">
      <dgm:prSet presAssocID="{25D40E4C-4777-4702-964F-2693866A1C7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C63FD-0BAA-4118-A2DD-8883094B0E3C}" type="presOf" srcId="{25D40E4C-4777-4702-964F-2693866A1C77}" destId="{F7C2EBA8-BC45-4B49-B5C9-18D0F0F6D737}" srcOrd="0" destOrd="0" presId="urn:microsoft.com/office/officeart/2005/8/layout/vList4#2"/>
    <dgm:cxn modelId="{F1D7EBA8-81D1-4EE0-A4F8-3A7BACB137B5}" srcId="{77F159CF-1E04-45BE-8639-76DA687597FB}" destId="{360CFCB4-5F9F-4F1B-B6D2-D5C39415F8E3}" srcOrd="1" destOrd="0" parTransId="{A1F666D0-4886-41D8-8CE5-B99AC81A13B8}" sibTransId="{EB857F60-A3F3-4734-AF8C-CEBB1081B68A}"/>
    <dgm:cxn modelId="{3242515B-BC40-4B37-890B-1569A0668F8C}" type="presOf" srcId="{AEC86EA2-CA19-47C3-9839-D0EE9B0B605E}" destId="{1E105163-D4A8-4A93-BA4A-86AACE49B41F}" srcOrd="0" destOrd="0" presId="urn:microsoft.com/office/officeart/2005/8/layout/vList4#2"/>
    <dgm:cxn modelId="{5C2C9B17-98D0-4966-A141-2594A9E48760}" type="presOf" srcId="{25D40E4C-4777-4702-964F-2693866A1C77}" destId="{75C826E7-6346-447F-AE7D-6A5DD46B7A66}" srcOrd="1" destOrd="0" presId="urn:microsoft.com/office/officeart/2005/8/layout/vList4#2"/>
    <dgm:cxn modelId="{E89A2EE3-CA6F-4A96-B8B9-F741E3DC14A8}" srcId="{77F159CF-1E04-45BE-8639-76DA687597FB}" destId="{AEC86EA2-CA19-47C3-9839-D0EE9B0B605E}" srcOrd="0" destOrd="0" parTransId="{893F6FA8-396A-4BBB-83C0-ABDD48AD1F12}" sibTransId="{E1ACFC33-A8AE-4EDD-8F0F-3A79DACF8FC3}"/>
    <dgm:cxn modelId="{785E9DE1-328A-43E1-8FEA-E34B697EA53E}" srcId="{77F159CF-1E04-45BE-8639-76DA687597FB}" destId="{25D40E4C-4777-4702-964F-2693866A1C77}" srcOrd="3" destOrd="0" parTransId="{362FE842-4F8C-418E-A5A7-398631839059}" sibTransId="{8AB16BD7-A67B-4891-A3C3-7B0221F4917A}"/>
    <dgm:cxn modelId="{A26ADB80-7549-43D3-92EC-0691E58A7AB8}" type="presOf" srcId="{16C4864B-39AD-4207-BC96-0B2124CAA13A}" destId="{9A23BE7E-0373-43A3-8C75-DEB87F4C7181}" srcOrd="1" destOrd="0" presId="urn:microsoft.com/office/officeart/2005/8/layout/vList4#2"/>
    <dgm:cxn modelId="{C7CED2BB-92B2-43E6-98C5-6032DB62F9EF}" srcId="{77F159CF-1E04-45BE-8639-76DA687597FB}" destId="{16C4864B-39AD-4207-BC96-0B2124CAA13A}" srcOrd="2" destOrd="0" parTransId="{35BAAE5F-F7EE-4D83-B573-2368953F1815}" sibTransId="{EFA50562-436C-4296-9E60-2590CFEFDB2C}"/>
    <dgm:cxn modelId="{19786FE7-8876-4208-8B60-2DE32E5B9363}" type="presOf" srcId="{16C4864B-39AD-4207-BC96-0B2124CAA13A}" destId="{F2AE8F29-D8E3-45BA-A62E-DF322472779A}" srcOrd="0" destOrd="0" presId="urn:microsoft.com/office/officeart/2005/8/layout/vList4#2"/>
    <dgm:cxn modelId="{8A3DDDDF-2E0E-4637-9544-CB46ABB0D7CE}" type="presOf" srcId="{AEC86EA2-CA19-47C3-9839-D0EE9B0B605E}" destId="{AA42F913-7663-43E3-8AD3-0F0BA4CF60B5}" srcOrd="1" destOrd="0" presId="urn:microsoft.com/office/officeart/2005/8/layout/vList4#2"/>
    <dgm:cxn modelId="{69091C54-D717-43B8-96CB-CDB52E42D9CD}" type="presOf" srcId="{77F159CF-1E04-45BE-8639-76DA687597FB}" destId="{3F2505E3-F613-4E96-A5C1-CBA0BE75DAF8}" srcOrd="0" destOrd="0" presId="urn:microsoft.com/office/officeart/2005/8/layout/vList4#2"/>
    <dgm:cxn modelId="{2C7CC954-32F5-4649-9126-F2CB916CD619}" type="presOf" srcId="{360CFCB4-5F9F-4F1B-B6D2-D5C39415F8E3}" destId="{60951C7A-1546-42D4-B015-2E4D51C84299}" srcOrd="0" destOrd="0" presId="urn:microsoft.com/office/officeart/2005/8/layout/vList4#2"/>
    <dgm:cxn modelId="{F44BC08F-3CB8-4676-A966-9C093B60863E}" type="presOf" srcId="{360CFCB4-5F9F-4F1B-B6D2-D5C39415F8E3}" destId="{56D7E952-F457-4532-AD1B-128C0758AA19}" srcOrd="1" destOrd="0" presId="urn:microsoft.com/office/officeart/2005/8/layout/vList4#2"/>
    <dgm:cxn modelId="{890787CB-CAD5-4AA5-A3B1-47AC5BF386F3}" type="presParOf" srcId="{3F2505E3-F613-4E96-A5C1-CBA0BE75DAF8}" destId="{ACEDA923-DE40-4C96-A0EC-4C1DD38C0166}" srcOrd="0" destOrd="0" presId="urn:microsoft.com/office/officeart/2005/8/layout/vList4#2"/>
    <dgm:cxn modelId="{F26AC525-6AE7-48C2-8F94-D98A7145CC69}" type="presParOf" srcId="{ACEDA923-DE40-4C96-A0EC-4C1DD38C0166}" destId="{1E105163-D4A8-4A93-BA4A-86AACE49B41F}" srcOrd="0" destOrd="0" presId="urn:microsoft.com/office/officeart/2005/8/layout/vList4#2"/>
    <dgm:cxn modelId="{824CC879-8891-4A67-AF3B-24D7B9FAD6BA}" type="presParOf" srcId="{ACEDA923-DE40-4C96-A0EC-4C1DD38C0166}" destId="{88503D67-3801-4A18-9029-AF7BE1537FB1}" srcOrd="1" destOrd="0" presId="urn:microsoft.com/office/officeart/2005/8/layout/vList4#2"/>
    <dgm:cxn modelId="{6BF0F3F5-0B04-4E37-B214-14C1820D32AD}" type="presParOf" srcId="{ACEDA923-DE40-4C96-A0EC-4C1DD38C0166}" destId="{AA42F913-7663-43E3-8AD3-0F0BA4CF60B5}" srcOrd="2" destOrd="0" presId="urn:microsoft.com/office/officeart/2005/8/layout/vList4#2"/>
    <dgm:cxn modelId="{94F09A2D-794F-4B40-A953-67181667E518}" type="presParOf" srcId="{3F2505E3-F613-4E96-A5C1-CBA0BE75DAF8}" destId="{1109A71C-7DE5-4D6C-9CD2-0432D15026C5}" srcOrd="1" destOrd="0" presId="urn:microsoft.com/office/officeart/2005/8/layout/vList4#2"/>
    <dgm:cxn modelId="{90E68213-D58F-4800-A199-B7CB7370A14A}" type="presParOf" srcId="{3F2505E3-F613-4E96-A5C1-CBA0BE75DAF8}" destId="{6D983A77-4428-4298-BB63-20A8D31E1796}" srcOrd="2" destOrd="0" presId="urn:microsoft.com/office/officeart/2005/8/layout/vList4#2"/>
    <dgm:cxn modelId="{87D8DDC7-666E-4989-9B33-61DFBD5289E8}" type="presParOf" srcId="{6D983A77-4428-4298-BB63-20A8D31E1796}" destId="{60951C7A-1546-42D4-B015-2E4D51C84299}" srcOrd="0" destOrd="0" presId="urn:microsoft.com/office/officeart/2005/8/layout/vList4#2"/>
    <dgm:cxn modelId="{E503FD62-E3F2-4681-8995-9C9146FC72C7}" type="presParOf" srcId="{6D983A77-4428-4298-BB63-20A8D31E1796}" destId="{C6178E51-048F-4F6E-A22A-E80D52C8E33B}" srcOrd="1" destOrd="0" presId="urn:microsoft.com/office/officeart/2005/8/layout/vList4#2"/>
    <dgm:cxn modelId="{0FFD639C-6FE5-4C4C-BC24-F36920C89335}" type="presParOf" srcId="{6D983A77-4428-4298-BB63-20A8D31E1796}" destId="{56D7E952-F457-4532-AD1B-128C0758AA19}" srcOrd="2" destOrd="0" presId="urn:microsoft.com/office/officeart/2005/8/layout/vList4#2"/>
    <dgm:cxn modelId="{E1D49743-82FA-46DB-8E15-59F7C90EE9EC}" type="presParOf" srcId="{3F2505E3-F613-4E96-A5C1-CBA0BE75DAF8}" destId="{4ABBC6C5-70B6-4AD2-811A-77E29B7C8CAF}" srcOrd="3" destOrd="0" presId="urn:microsoft.com/office/officeart/2005/8/layout/vList4#2"/>
    <dgm:cxn modelId="{22D7B54A-75DF-45A2-BB45-5032228A9700}" type="presParOf" srcId="{3F2505E3-F613-4E96-A5C1-CBA0BE75DAF8}" destId="{C37E62FE-4A06-400A-B522-4081AE51A219}" srcOrd="4" destOrd="0" presId="urn:microsoft.com/office/officeart/2005/8/layout/vList4#2"/>
    <dgm:cxn modelId="{AC58DC1B-64A1-4820-A263-AE647B775D54}" type="presParOf" srcId="{C37E62FE-4A06-400A-B522-4081AE51A219}" destId="{F2AE8F29-D8E3-45BA-A62E-DF322472779A}" srcOrd="0" destOrd="0" presId="urn:microsoft.com/office/officeart/2005/8/layout/vList4#2"/>
    <dgm:cxn modelId="{CB5DB819-9F6A-4C5C-940C-548EDD2F6837}" type="presParOf" srcId="{C37E62FE-4A06-400A-B522-4081AE51A219}" destId="{ABD9CF2E-977F-4868-BE41-89CFFFEB8E5B}" srcOrd="1" destOrd="0" presId="urn:microsoft.com/office/officeart/2005/8/layout/vList4#2"/>
    <dgm:cxn modelId="{4D2A239B-15B0-40B3-B8B0-EA3A91157A4D}" type="presParOf" srcId="{C37E62FE-4A06-400A-B522-4081AE51A219}" destId="{9A23BE7E-0373-43A3-8C75-DEB87F4C7181}" srcOrd="2" destOrd="0" presId="urn:microsoft.com/office/officeart/2005/8/layout/vList4#2"/>
    <dgm:cxn modelId="{AE033C3D-BF85-485E-B5E9-A9ADFB8BEDC8}" type="presParOf" srcId="{3F2505E3-F613-4E96-A5C1-CBA0BE75DAF8}" destId="{67D522BB-AA83-4435-A825-6066BDDE44C8}" srcOrd="5" destOrd="0" presId="urn:microsoft.com/office/officeart/2005/8/layout/vList4#2"/>
    <dgm:cxn modelId="{2663C778-5FAE-4E84-A9D1-13F2E23A7745}" type="presParOf" srcId="{3F2505E3-F613-4E96-A5C1-CBA0BE75DAF8}" destId="{0C9292E4-8EFE-4EF7-9D34-A44B14DD75D7}" srcOrd="6" destOrd="0" presId="urn:microsoft.com/office/officeart/2005/8/layout/vList4#2"/>
    <dgm:cxn modelId="{C679C833-711B-4413-9995-213B76AC8BE0}" type="presParOf" srcId="{0C9292E4-8EFE-4EF7-9D34-A44B14DD75D7}" destId="{F7C2EBA8-BC45-4B49-B5C9-18D0F0F6D737}" srcOrd="0" destOrd="0" presId="urn:microsoft.com/office/officeart/2005/8/layout/vList4#2"/>
    <dgm:cxn modelId="{4696FB29-E2F9-4221-BECD-9B266449B491}" type="presParOf" srcId="{0C9292E4-8EFE-4EF7-9D34-A44B14DD75D7}" destId="{4A1D8A64-751B-4088-8868-1F2B8C0FB762}" srcOrd="1" destOrd="0" presId="urn:microsoft.com/office/officeart/2005/8/layout/vList4#2"/>
    <dgm:cxn modelId="{9F7D1F97-C8BA-4A20-BBA0-2997B380DFFD}" type="presParOf" srcId="{0C9292E4-8EFE-4EF7-9D34-A44B14DD75D7}" destId="{75C826E7-6346-447F-AE7D-6A5DD46B7A6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5FF48-F774-4929-AF73-C4512D899FF3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EEED30-E533-4F2F-8EFA-F000D24BABA4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Для возврата кликните</a:t>
          </a:r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на управляющую кнопку «назад»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6D3373-CFE6-4B24-9818-24BD4300017F}" type="parTrans" cxnId="{7E1C3543-0BB3-4A12-9194-697E0842985C}">
      <dgm:prSet/>
      <dgm:spPr/>
      <dgm:t>
        <a:bodyPr/>
        <a:lstStyle/>
        <a:p>
          <a:endParaRPr lang="ru-RU"/>
        </a:p>
      </dgm:t>
    </dgm:pt>
    <dgm:pt modelId="{457D5359-7952-49AE-96F6-CBD7DAE27E03}" type="sibTrans" cxnId="{7E1C3543-0BB3-4A12-9194-697E0842985C}">
      <dgm:prSet/>
      <dgm:spPr/>
      <dgm:t>
        <a:bodyPr/>
        <a:lstStyle/>
        <a:p>
          <a:endParaRPr lang="ru-RU"/>
        </a:p>
      </dgm:t>
    </dgm:pt>
    <dgm:pt modelId="{7E8B4F5A-1B81-44D5-A7D8-36D176A4A3ED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Выберите правильный</a:t>
          </a:r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ответ</a:t>
          </a: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и кликните на него</a:t>
          </a:r>
          <a:endParaRPr lang="ru-RU" sz="2000" dirty="0"/>
        </a:p>
      </dgm:t>
    </dgm:pt>
    <dgm:pt modelId="{349A9F48-91EC-4CB8-B626-79BA3DAC6EF4}" type="parTrans" cxnId="{CF4AC8B5-FDE0-40EE-B805-712D17CC12D4}">
      <dgm:prSet/>
      <dgm:spPr/>
      <dgm:t>
        <a:bodyPr/>
        <a:lstStyle/>
        <a:p>
          <a:endParaRPr lang="ru-RU"/>
        </a:p>
      </dgm:t>
    </dgm:pt>
    <dgm:pt modelId="{6D59E5FE-2037-4CBF-B10B-EF04969F434F}" type="sibTrans" cxnId="{CF4AC8B5-FDE0-40EE-B805-712D17CC12D4}">
      <dgm:prSet/>
      <dgm:spPr/>
      <dgm:t>
        <a:bodyPr/>
        <a:lstStyle/>
        <a:p>
          <a:endParaRPr lang="ru-RU"/>
        </a:p>
      </dgm:t>
    </dgm:pt>
    <dgm:pt modelId="{B14494F9-4D56-4A3C-B786-847856126A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Для продолжения игры кликните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 управляющую кнопку «далее»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5274158-520D-418B-AF82-6E1F6D34A1DE}" type="parTrans" cxnId="{33438853-3F2F-4B94-9E89-DA36E01BA100}">
      <dgm:prSet/>
      <dgm:spPr/>
      <dgm:t>
        <a:bodyPr/>
        <a:lstStyle/>
        <a:p>
          <a:endParaRPr lang="ru-RU"/>
        </a:p>
      </dgm:t>
    </dgm:pt>
    <dgm:pt modelId="{06198624-9122-457A-B042-41809179C6C7}" type="sibTrans" cxnId="{33438853-3F2F-4B94-9E89-DA36E01BA100}">
      <dgm:prSet/>
      <dgm:spPr/>
      <dgm:t>
        <a:bodyPr/>
        <a:lstStyle/>
        <a:p>
          <a:endParaRPr lang="ru-RU"/>
        </a:p>
      </dgm:t>
    </dgm:pt>
    <dgm:pt modelId="{20A8E3D3-4111-43AE-B297-563B04E243AA}" type="pres">
      <dgm:prSet presAssocID="{F9D5FF48-F774-4929-AF73-C4512D899F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0F2AB-C0A9-4657-95DF-4603E82E4CC5}" type="pres">
      <dgm:prSet presAssocID="{7E8B4F5A-1B81-44D5-A7D8-36D176A4A3ED}" presName="comp" presStyleCnt="0"/>
      <dgm:spPr/>
    </dgm:pt>
    <dgm:pt modelId="{A72336F4-542B-463D-BC4A-B57EE501BF4C}" type="pres">
      <dgm:prSet presAssocID="{7E8B4F5A-1B81-44D5-A7D8-36D176A4A3ED}" presName="box" presStyleLbl="node1" presStyleIdx="0" presStyleCnt="3"/>
      <dgm:spPr/>
      <dgm:t>
        <a:bodyPr/>
        <a:lstStyle/>
        <a:p>
          <a:endParaRPr lang="ru-RU"/>
        </a:p>
      </dgm:t>
    </dgm:pt>
    <dgm:pt modelId="{C2E25BBC-D1E5-4073-A1B9-CBE49F27EA1C}" type="pres">
      <dgm:prSet presAssocID="{7E8B4F5A-1B81-44D5-A7D8-36D176A4A3ED}" presName="img" presStyleLbl="fgImgPlace1" presStyleIdx="0" presStyleCnt="3" custScaleX="60091" custLinFactNeighborX="2835"/>
      <dgm:spPr>
        <a:blipFill rotWithShape="0">
          <a:blip xmlns:r="http://schemas.openxmlformats.org/officeDocument/2006/relationships" r:embed="rId1">
            <a:lum bright="-15000" contras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9A0C7D-8F31-45AB-B41D-F1F25618C6EE}" type="pres">
      <dgm:prSet presAssocID="{7E8B4F5A-1B81-44D5-A7D8-36D176A4A3E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2DCC-2356-4ED9-99FA-45528FA87383}" type="pres">
      <dgm:prSet presAssocID="{6D59E5FE-2037-4CBF-B10B-EF04969F434F}" presName="spacer" presStyleCnt="0"/>
      <dgm:spPr/>
    </dgm:pt>
    <dgm:pt modelId="{9D4635E7-3AE2-4D4E-9779-B3F4B5742227}" type="pres">
      <dgm:prSet presAssocID="{5EEEED30-E533-4F2F-8EFA-F000D24BABA4}" presName="comp" presStyleCnt="0"/>
      <dgm:spPr/>
    </dgm:pt>
    <dgm:pt modelId="{F9ECD914-8EA1-4580-837D-AD265AC85928}" type="pres">
      <dgm:prSet presAssocID="{5EEEED30-E533-4F2F-8EFA-F000D24BABA4}" presName="box" presStyleLbl="node1" presStyleIdx="1" presStyleCnt="3"/>
      <dgm:spPr/>
      <dgm:t>
        <a:bodyPr/>
        <a:lstStyle/>
        <a:p>
          <a:endParaRPr lang="ru-RU"/>
        </a:p>
      </dgm:t>
    </dgm:pt>
    <dgm:pt modelId="{2BA45C06-CBAE-41F3-A047-6954A823E62D}" type="pres">
      <dgm:prSet presAssocID="{5EEEED30-E533-4F2F-8EFA-F000D24BABA4}" presName="img" presStyleLbl="fgImgPlace1" presStyleIdx="1" presStyleCnt="3" custScaleX="63168" custLinFactNeighborX="180"/>
      <dgm:spPr>
        <a:blipFill rotWithShape="0">
          <a:blip xmlns:r="http://schemas.openxmlformats.org/officeDocument/2006/relationships" r:embed="rId2">
            <a:lum bright="-15000" contras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B5622F-D6D8-4C94-9BAC-C25E37F297B5}" type="pres">
      <dgm:prSet presAssocID="{5EEEED30-E533-4F2F-8EFA-F000D24BABA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FBADB-A31D-4833-9CF5-B9A2D498FE2E}" type="pres">
      <dgm:prSet presAssocID="{457D5359-7952-49AE-96F6-CBD7DAE27E03}" presName="spacer" presStyleCnt="0"/>
      <dgm:spPr/>
    </dgm:pt>
    <dgm:pt modelId="{D0CAEA1A-0029-4510-83AD-E08BE86B9B62}" type="pres">
      <dgm:prSet presAssocID="{B14494F9-4D56-4A3C-B786-847856126A10}" presName="comp" presStyleCnt="0"/>
      <dgm:spPr/>
    </dgm:pt>
    <dgm:pt modelId="{048D5743-81FF-48C2-9735-E9866F25C549}" type="pres">
      <dgm:prSet presAssocID="{B14494F9-4D56-4A3C-B786-847856126A10}" presName="box" presStyleLbl="node1" presStyleIdx="2" presStyleCnt="3" custLinFactNeighborY="8559"/>
      <dgm:spPr/>
      <dgm:t>
        <a:bodyPr/>
        <a:lstStyle/>
        <a:p>
          <a:endParaRPr lang="ru-RU"/>
        </a:p>
      </dgm:t>
    </dgm:pt>
    <dgm:pt modelId="{4EBD45EC-F954-48CF-8F08-5DA6FAA90983}" type="pres">
      <dgm:prSet presAssocID="{B14494F9-4D56-4A3C-B786-847856126A10}" presName="img" presStyleLbl="fgImgPlace1" presStyleIdx="2" presStyleCnt="3" custScaleX="64395" custLinFactNeighborX="702"/>
      <dgm:spPr>
        <a:blipFill rotWithShape="0">
          <a:blip xmlns:r="http://schemas.openxmlformats.org/officeDocument/2006/relationships" r:embed="rId3">
            <a:lum bright="-15000" contras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CCCEFC-476C-4056-BEDE-BE1E59EF62C2}" type="pres">
      <dgm:prSet presAssocID="{B14494F9-4D56-4A3C-B786-847856126A1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20560-AEC6-4DD2-9462-6D8A0ADAEB38}" type="presOf" srcId="{7E8B4F5A-1B81-44D5-A7D8-36D176A4A3ED}" destId="{839A0C7D-8F31-45AB-B41D-F1F25618C6EE}" srcOrd="1" destOrd="0" presId="urn:microsoft.com/office/officeart/2005/8/layout/vList4#3"/>
    <dgm:cxn modelId="{C0707C61-2D0F-4141-A06B-105A80E0E125}" type="presOf" srcId="{5EEEED30-E533-4F2F-8EFA-F000D24BABA4}" destId="{8FB5622F-D6D8-4C94-9BAC-C25E37F297B5}" srcOrd="1" destOrd="0" presId="urn:microsoft.com/office/officeart/2005/8/layout/vList4#3"/>
    <dgm:cxn modelId="{7E1C3543-0BB3-4A12-9194-697E0842985C}" srcId="{F9D5FF48-F774-4929-AF73-C4512D899FF3}" destId="{5EEEED30-E533-4F2F-8EFA-F000D24BABA4}" srcOrd="1" destOrd="0" parTransId="{5F6D3373-CFE6-4B24-9818-24BD4300017F}" sibTransId="{457D5359-7952-49AE-96F6-CBD7DAE27E03}"/>
    <dgm:cxn modelId="{CF4AC8B5-FDE0-40EE-B805-712D17CC12D4}" srcId="{F9D5FF48-F774-4929-AF73-C4512D899FF3}" destId="{7E8B4F5A-1B81-44D5-A7D8-36D176A4A3ED}" srcOrd="0" destOrd="0" parTransId="{349A9F48-91EC-4CB8-B626-79BA3DAC6EF4}" sibTransId="{6D59E5FE-2037-4CBF-B10B-EF04969F434F}"/>
    <dgm:cxn modelId="{8C9F14ED-557B-4F70-82B0-016F6BDF5DC5}" type="presOf" srcId="{7E8B4F5A-1B81-44D5-A7D8-36D176A4A3ED}" destId="{A72336F4-542B-463D-BC4A-B57EE501BF4C}" srcOrd="0" destOrd="0" presId="urn:microsoft.com/office/officeart/2005/8/layout/vList4#3"/>
    <dgm:cxn modelId="{33438853-3F2F-4B94-9E89-DA36E01BA100}" srcId="{F9D5FF48-F774-4929-AF73-C4512D899FF3}" destId="{B14494F9-4D56-4A3C-B786-847856126A10}" srcOrd="2" destOrd="0" parTransId="{15274158-520D-418B-AF82-6E1F6D34A1DE}" sibTransId="{06198624-9122-457A-B042-41809179C6C7}"/>
    <dgm:cxn modelId="{1A2B30C1-421E-4CC6-823F-2BDA33E30DF4}" type="presOf" srcId="{F9D5FF48-F774-4929-AF73-C4512D899FF3}" destId="{20A8E3D3-4111-43AE-B297-563B04E243AA}" srcOrd="0" destOrd="0" presId="urn:microsoft.com/office/officeart/2005/8/layout/vList4#3"/>
    <dgm:cxn modelId="{C3F5753A-A027-4D35-A408-061E0062C18A}" type="presOf" srcId="{5EEEED30-E533-4F2F-8EFA-F000D24BABA4}" destId="{F9ECD914-8EA1-4580-837D-AD265AC85928}" srcOrd="0" destOrd="0" presId="urn:microsoft.com/office/officeart/2005/8/layout/vList4#3"/>
    <dgm:cxn modelId="{DFA7AEF6-7B12-40FE-9B4E-2A48A35EA415}" type="presOf" srcId="{B14494F9-4D56-4A3C-B786-847856126A10}" destId="{048D5743-81FF-48C2-9735-E9866F25C549}" srcOrd="0" destOrd="0" presId="urn:microsoft.com/office/officeart/2005/8/layout/vList4#3"/>
    <dgm:cxn modelId="{4CBE7EB8-50E1-4060-B81C-CB869A357B2A}" type="presOf" srcId="{B14494F9-4D56-4A3C-B786-847856126A10}" destId="{F4CCCEFC-476C-4056-BEDE-BE1E59EF62C2}" srcOrd="1" destOrd="0" presId="urn:microsoft.com/office/officeart/2005/8/layout/vList4#3"/>
    <dgm:cxn modelId="{B93A43D5-7F7D-41CA-A85D-3D5824DE4F42}" type="presParOf" srcId="{20A8E3D3-4111-43AE-B297-563B04E243AA}" destId="{8620F2AB-C0A9-4657-95DF-4603E82E4CC5}" srcOrd="0" destOrd="0" presId="urn:microsoft.com/office/officeart/2005/8/layout/vList4#3"/>
    <dgm:cxn modelId="{921B43CC-AD5C-4F9E-9CA0-A132A2DCC6A1}" type="presParOf" srcId="{8620F2AB-C0A9-4657-95DF-4603E82E4CC5}" destId="{A72336F4-542B-463D-BC4A-B57EE501BF4C}" srcOrd="0" destOrd="0" presId="urn:microsoft.com/office/officeart/2005/8/layout/vList4#3"/>
    <dgm:cxn modelId="{6DE03204-38FD-4DBA-B8C4-86E49A8966AC}" type="presParOf" srcId="{8620F2AB-C0A9-4657-95DF-4603E82E4CC5}" destId="{C2E25BBC-D1E5-4073-A1B9-CBE49F27EA1C}" srcOrd="1" destOrd="0" presId="urn:microsoft.com/office/officeart/2005/8/layout/vList4#3"/>
    <dgm:cxn modelId="{3C3C7BB4-FB89-4DD7-8D3F-955FFF863EBE}" type="presParOf" srcId="{8620F2AB-C0A9-4657-95DF-4603E82E4CC5}" destId="{839A0C7D-8F31-45AB-B41D-F1F25618C6EE}" srcOrd="2" destOrd="0" presId="urn:microsoft.com/office/officeart/2005/8/layout/vList4#3"/>
    <dgm:cxn modelId="{D7C849E9-0BC9-437B-8BCA-69FF8D9CF95E}" type="presParOf" srcId="{20A8E3D3-4111-43AE-B297-563B04E243AA}" destId="{4A722DCC-2356-4ED9-99FA-45528FA87383}" srcOrd="1" destOrd="0" presId="urn:microsoft.com/office/officeart/2005/8/layout/vList4#3"/>
    <dgm:cxn modelId="{36198884-C6D7-4435-9249-A878D6787057}" type="presParOf" srcId="{20A8E3D3-4111-43AE-B297-563B04E243AA}" destId="{9D4635E7-3AE2-4D4E-9779-B3F4B5742227}" srcOrd="2" destOrd="0" presId="urn:microsoft.com/office/officeart/2005/8/layout/vList4#3"/>
    <dgm:cxn modelId="{0A05B859-980C-4AFD-AA94-EC0752B17233}" type="presParOf" srcId="{9D4635E7-3AE2-4D4E-9779-B3F4B5742227}" destId="{F9ECD914-8EA1-4580-837D-AD265AC85928}" srcOrd="0" destOrd="0" presId="urn:microsoft.com/office/officeart/2005/8/layout/vList4#3"/>
    <dgm:cxn modelId="{55AC5145-EC58-484E-940C-6B3BEC8B9182}" type="presParOf" srcId="{9D4635E7-3AE2-4D4E-9779-B3F4B5742227}" destId="{2BA45C06-CBAE-41F3-A047-6954A823E62D}" srcOrd="1" destOrd="0" presId="urn:microsoft.com/office/officeart/2005/8/layout/vList4#3"/>
    <dgm:cxn modelId="{C0099D3E-7229-4B2D-9588-4097F2481077}" type="presParOf" srcId="{9D4635E7-3AE2-4D4E-9779-B3F4B5742227}" destId="{8FB5622F-D6D8-4C94-9BAC-C25E37F297B5}" srcOrd="2" destOrd="0" presId="urn:microsoft.com/office/officeart/2005/8/layout/vList4#3"/>
    <dgm:cxn modelId="{4706820F-593C-4C00-9DC1-264CB916FEBF}" type="presParOf" srcId="{20A8E3D3-4111-43AE-B297-563B04E243AA}" destId="{E70FBADB-A31D-4833-9CF5-B9A2D498FE2E}" srcOrd="3" destOrd="0" presId="urn:microsoft.com/office/officeart/2005/8/layout/vList4#3"/>
    <dgm:cxn modelId="{9EC376FD-3814-4C9F-BC38-A57E7EC4A5F8}" type="presParOf" srcId="{20A8E3D3-4111-43AE-B297-563B04E243AA}" destId="{D0CAEA1A-0029-4510-83AD-E08BE86B9B62}" srcOrd="4" destOrd="0" presId="urn:microsoft.com/office/officeart/2005/8/layout/vList4#3"/>
    <dgm:cxn modelId="{96B58C05-93A6-45B4-8163-6457455007A3}" type="presParOf" srcId="{D0CAEA1A-0029-4510-83AD-E08BE86B9B62}" destId="{048D5743-81FF-48C2-9735-E9866F25C549}" srcOrd="0" destOrd="0" presId="urn:microsoft.com/office/officeart/2005/8/layout/vList4#3"/>
    <dgm:cxn modelId="{C1A703C2-3365-4992-A13A-CBE4A5A56BCE}" type="presParOf" srcId="{D0CAEA1A-0029-4510-83AD-E08BE86B9B62}" destId="{4EBD45EC-F954-48CF-8F08-5DA6FAA90983}" srcOrd="1" destOrd="0" presId="urn:microsoft.com/office/officeart/2005/8/layout/vList4#3"/>
    <dgm:cxn modelId="{C92EF550-B28A-47C7-B2E0-6C570F8AE361}" type="presParOf" srcId="{D0CAEA1A-0029-4510-83AD-E08BE86B9B62}" destId="{F4CCCEFC-476C-4056-BEDE-BE1E59EF62C2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76C0C-3F57-44F8-89E7-286C39E46EA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BA1A105-3FC7-44B1-B95F-609C55318CF9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Классификация овощей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F42CE3EE-2746-4570-9B9D-951E011AD4EF}" type="parTrans" cxnId="{B9377F54-26FA-44EB-B41D-42B50AC055FC}">
      <dgm:prSet/>
      <dgm:spPr/>
      <dgm:t>
        <a:bodyPr/>
        <a:lstStyle/>
        <a:p>
          <a:endParaRPr lang="ru-RU"/>
        </a:p>
      </dgm:t>
    </dgm:pt>
    <dgm:pt modelId="{B6998260-B04F-4615-95D3-99566599C41D}" type="sibTrans" cxnId="{B9377F54-26FA-44EB-B41D-42B50AC055FC}">
      <dgm:prSet/>
      <dgm:spPr/>
      <dgm:t>
        <a:bodyPr/>
        <a:lstStyle/>
        <a:p>
          <a:endParaRPr lang="ru-RU"/>
        </a:p>
      </dgm:t>
    </dgm:pt>
    <dgm:pt modelId="{33D249E8-8DBF-4663-859B-091EDAC2F6D5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Тепловая обработка овощей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BAA80BE4-F023-488A-B171-04BB1BF86490}" type="parTrans" cxnId="{CC3D5D95-4950-478C-A951-AAB978B27CD0}">
      <dgm:prSet/>
      <dgm:spPr/>
      <dgm:t>
        <a:bodyPr/>
        <a:lstStyle/>
        <a:p>
          <a:endParaRPr lang="ru-RU"/>
        </a:p>
      </dgm:t>
    </dgm:pt>
    <dgm:pt modelId="{5C6ABDF2-D119-4BA5-B6FF-23C390D3AD07}" type="sibTrans" cxnId="{CC3D5D95-4950-478C-A951-AAB978B27CD0}">
      <dgm:prSet/>
      <dgm:spPr/>
      <dgm:t>
        <a:bodyPr/>
        <a:lstStyle/>
        <a:p>
          <a:endParaRPr lang="ru-RU"/>
        </a:p>
      </dgm:t>
    </dgm:pt>
    <dgm:pt modelId="{04F485A5-E479-4931-A1F4-E90E091E7A4A}" type="pres">
      <dgm:prSet presAssocID="{E9B76C0C-3F57-44F8-89E7-286C39E46E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F68992-D035-406E-B171-345A0F4D5DE9}" type="pres">
      <dgm:prSet presAssocID="{CBA1A105-3FC7-44B1-B95F-609C55318CF9}" presName="parentLin" presStyleCnt="0"/>
      <dgm:spPr/>
      <dgm:t>
        <a:bodyPr/>
        <a:lstStyle/>
        <a:p>
          <a:endParaRPr lang="ru-RU"/>
        </a:p>
      </dgm:t>
    </dgm:pt>
    <dgm:pt modelId="{C519DD9D-47E6-4FF6-9A1B-40D066B4D827}" type="pres">
      <dgm:prSet presAssocID="{CBA1A105-3FC7-44B1-B95F-609C55318CF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22D74AF-92E3-42C6-A63F-E6D869F8925C}" type="pres">
      <dgm:prSet presAssocID="{CBA1A105-3FC7-44B1-B95F-609C55318CF9}" presName="parentText" presStyleLbl="node1" presStyleIdx="0" presStyleCnt="2" custScaleX="92341" custScaleY="104811" custLinFactX="28829" custLinFactNeighborX="100000" custLinFactNeighborY="15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DD35-766C-4BB3-B04B-08D9510DF925}" type="pres">
      <dgm:prSet presAssocID="{CBA1A105-3FC7-44B1-B95F-609C55318CF9}" presName="negativeSpace" presStyleCnt="0"/>
      <dgm:spPr/>
      <dgm:t>
        <a:bodyPr/>
        <a:lstStyle/>
        <a:p>
          <a:endParaRPr lang="ru-RU"/>
        </a:p>
      </dgm:t>
    </dgm:pt>
    <dgm:pt modelId="{A20F9DB5-5CA9-4BB6-BA47-589589AC9B0D}" type="pres">
      <dgm:prSet presAssocID="{CBA1A105-3FC7-44B1-B95F-609C55318CF9}" presName="childText" presStyleLbl="conFgAcc1" presStyleIdx="0" presStyleCnt="2" custScaleX="100000" custScaleY="104200" custLinFactY="-960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3D13A-CFA4-440A-B7E4-1BAB75217576}" type="pres">
      <dgm:prSet presAssocID="{B6998260-B04F-4615-95D3-99566599C41D}" presName="spaceBetweenRectangles" presStyleCnt="0"/>
      <dgm:spPr/>
      <dgm:t>
        <a:bodyPr/>
        <a:lstStyle/>
        <a:p>
          <a:endParaRPr lang="ru-RU"/>
        </a:p>
      </dgm:t>
    </dgm:pt>
    <dgm:pt modelId="{6D64278B-FA92-463B-9B13-3A4A305558A7}" type="pres">
      <dgm:prSet presAssocID="{33D249E8-8DBF-4663-859B-091EDAC2F6D5}" presName="parentLin" presStyleCnt="0"/>
      <dgm:spPr/>
      <dgm:t>
        <a:bodyPr/>
        <a:lstStyle/>
        <a:p>
          <a:endParaRPr lang="ru-RU"/>
        </a:p>
      </dgm:t>
    </dgm:pt>
    <dgm:pt modelId="{9CB60781-14B0-45DE-998C-DB4D37BAE5BF}" type="pres">
      <dgm:prSet presAssocID="{33D249E8-8DBF-4663-859B-091EDAC2F6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4F56E2B-BCE8-4BB2-AF29-F5B6B1CBE78A}" type="pres">
      <dgm:prSet presAssocID="{33D249E8-8DBF-4663-859B-091EDAC2F6D5}" presName="parentText" presStyleLbl="node1" presStyleIdx="1" presStyleCnt="2" custScaleX="90883" custScaleY="103548" custLinFactX="29152" custLinFactNeighborX="100000" custLinFactNeighborY="39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DB07F-6758-476A-8534-4556C021A304}" type="pres">
      <dgm:prSet presAssocID="{33D249E8-8DBF-4663-859B-091EDAC2F6D5}" presName="negativeSpace" presStyleCnt="0"/>
      <dgm:spPr/>
      <dgm:t>
        <a:bodyPr/>
        <a:lstStyle/>
        <a:p>
          <a:endParaRPr lang="ru-RU"/>
        </a:p>
      </dgm:t>
    </dgm:pt>
    <dgm:pt modelId="{9C34F0A3-87F3-4560-B022-6CEC13CB2BF4}" type="pres">
      <dgm:prSet presAssocID="{33D249E8-8DBF-4663-859B-091EDAC2F6D5}" presName="childText" presStyleLbl="conFgAcc1" presStyleIdx="1" presStyleCnt="2" custLinFactNeighborX="1195" custLinFactNeighborY="-8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2FBA0-03C7-41E5-8813-14B456150723}" type="presOf" srcId="{CBA1A105-3FC7-44B1-B95F-609C55318CF9}" destId="{C519DD9D-47E6-4FF6-9A1B-40D066B4D827}" srcOrd="0" destOrd="0" presId="urn:microsoft.com/office/officeart/2005/8/layout/list1"/>
    <dgm:cxn modelId="{B9377F54-26FA-44EB-B41D-42B50AC055FC}" srcId="{E9B76C0C-3F57-44F8-89E7-286C39E46EAE}" destId="{CBA1A105-3FC7-44B1-B95F-609C55318CF9}" srcOrd="0" destOrd="0" parTransId="{F42CE3EE-2746-4570-9B9D-951E011AD4EF}" sibTransId="{B6998260-B04F-4615-95D3-99566599C41D}"/>
    <dgm:cxn modelId="{B97B6D7E-8A2D-45D1-9BF3-5B9FAC81AD52}" type="presOf" srcId="{33D249E8-8DBF-4663-859B-091EDAC2F6D5}" destId="{9CB60781-14B0-45DE-998C-DB4D37BAE5BF}" srcOrd="0" destOrd="0" presId="urn:microsoft.com/office/officeart/2005/8/layout/list1"/>
    <dgm:cxn modelId="{CBDD6645-4A45-4AB6-A9CD-3C5E1B16C021}" type="presOf" srcId="{CBA1A105-3FC7-44B1-B95F-609C55318CF9}" destId="{F22D74AF-92E3-42C6-A63F-E6D869F8925C}" srcOrd="1" destOrd="0" presId="urn:microsoft.com/office/officeart/2005/8/layout/list1"/>
    <dgm:cxn modelId="{7D1CB8C4-9B3C-4FED-8CD0-B56C07ACFA7A}" type="presOf" srcId="{E9B76C0C-3F57-44F8-89E7-286C39E46EAE}" destId="{04F485A5-E479-4931-A1F4-E90E091E7A4A}" srcOrd="0" destOrd="0" presId="urn:microsoft.com/office/officeart/2005/8/layout/list1"/>
    <dgm:cxn modelId="{CC3D5D95-4950-478C-A951-AAB978B27CD0}" srcId="{E9B76C0C-3F57-44F8-89E7-286C39E46EAE}" destId="{33D249E8-8DBF-4663-859B-091EDAC2F6D5}" srcOrd="1" destOrd="0" parTransId="{BAA80BE4-F023-488A-B171-04BB1BF86490}" sibTransId="{5C6ABDF2-D119-4BA5-B6FF-23C390D3AD07}"/>
    <dgm:cxn modelId="{A8576785-22FC-4ADB-A9AB-AD9CE69A40F5}" type="presOf" srcId="{33D249E8-8DBF-4663-859B-091EDAC2F6D5}" destId="{04F56E2B-BCE8-4BB2-AF29-F5B6B1CBE78A}" srcOrd="1" destOrd="0" presId="urn:microsoft.com/office/officeart/2005/8/layout/list1"/>
    <dgm:cxn modelId="{769B076C-4A30-4A34-8235-54EE62EC62EB}" type="presParOf" srcId="{04F485A5-E479-4931-A1F4-E90E091E7A4A}" destId="{1FF68992-D035-406E-B171-345A0F4D5DE9}" srcOrd="0" destOrd="0" presId="urn:microsoft.com/office/officeart/2005/8/layout/list1"/>
    <dgm:cxn modelId="{614EDBD6-734C-4B42-9DB5-31E21C32830A}" type="presParOf" srcId="{1FF68992-D035-406E-B171-345A0F4D5DE9}" destId="{C519DD9D-47E6-4FF6-9A1B-40D066B4D827}" srcOrd="0" destOrd="0" presId="urn:microsoft.com/office/officeart/2005/8/layout/list1"/>
    <dgm:cxn modelId="{0109567D-7292-40A7-97BF-4CDFA17FEC78}" type="presParOf" srcId="{1FF68992-D035-406E-B171-345A0F4D5DE9}" destId="{F22D74AF-92E3-42C6-A63F-E6D869F8925C}" srcOrd="1" destOrd="0" presId="urn:microsoft.com/office/officeart/2005/8/layout/list1"/>
    <dgm:cxn modelId="{A3D823BA-CF3A-41B0-9C1C-426FD7439CA7}" type="presParOf" srcId="{04F485A5-E479-4931-A1F4-E90E091E7A4A}" destId="{1C96DD35-766C-4BB3-B04B-08D9510DF925}" srcOrd="1" destOrd="0" presId="urn:microsoft.com/office/officeart/2005/8/layout/list1"/>
    <dgm:cxn modelId="{0C6D7C66-C2B0-4C5F-94A3-418557152925}" type="presParOf" srcId="{04F485A5-E479-4931-A1F4-E90E091E7A4A}" destId="{A20F9DB5-5CA9-4BB6-BA47-589589AC9B0D}" srcOrd="2" destOrd="0" presId="urn:microsoft.com/office/officeart/2005/8/layout/list1"/>
    <dgm:cxn modelId="{F3B80DB4-6278-4367-84B8-8F5B250219BE}" type="presParOf" srcId="{04F485A5-E479-4931-A1F4-E90E091E7A4A}" destId="{B703D13A-CFA4-440A-B7E4-1BAB75217576}" srcOrd="3" destOrd="0" presId="urn:microsoft.com/office/officeart/2005/8/layout/list1"/>
    <dgm:cxn modelId="{1189C7FD-2717-4EEC-82D8-D451499FD34E}" type="presParOf" srcId="{04F485A5-E479-4931-A1F4-E90E091E7A4A}" destId="{6D64278B-FA92-463B-9B13-3A4A305558A7}" srcOrd="4" destOrd="0" presId="urn:microsoft.com/office/officeart/2005/8/layout/list1"/>
    <dgm:cxn modelId="{D62C24A7-77C7-4560-9C24-AD21C6F86037}" type="presParOf" srcId="{6D64278B-FA92-463B-9B13-3A4A305558A7}" destId="{9CB60781-14B0-45DE-998C-DB4D37BAE5BF}" srcOrd="0" destOrd="0" presId="urn:microsoft.com/office/officeart/2005/8/layout/list1"/>
    <dgm:cxn modelId="{FF2910E0-9927-46E6-AA3C-E2397AD4F9FF}" type="presParOf" srcId="{6D64278B-FA92-463B-9B13-3A4A305558A7}" destId="{04F56E2B-BCE8-4BB2-AF29-F5B6B1CBE78A}" srcOrd="1" destOrd="0" presId="urn:microsoft.com/office/officeart/2005/8/layout/list1"/>
    <dgm:cxn modelId="{4A175842-92E7-4F17-9309-6165E86E03D7}" type="presParOf" srcId="{04F485A5-E479-4931-A1F4-E90E091E7A4A}" destId="{0AEDB07F-6758-476A-8534-4556C021A304}" srcOrd="5" destOrd="0" presId="urn:microsoft.com/office/officeart/2005/8/layout/list1"/>
    <dgm:cxn modelId="{60C35567-FCB9-43BD-A872-E7A945972440}" type="presParOf" srcId="{04F485A5-E479-4931-A1F4-E90E091E7A4A}" destId="{9C34F0A3-87F3-4560-B022-6CEC13CB2BF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76C0C-3F57-44F8-89E7-286C39E46EAE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BA1A105-3FC7-44B1-B95F-609C55318CF9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Выберите овощ</a:t>
          </a:r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и нажмите </a:t>
          </a:r>
        </a:p>
        <a:p>
          <a:pPr algn="l"/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 его изображение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2CE3EE-2746-4570-9B9D-951E011AD4EF}" type="parTrans" cxnId="{B9377F54-26FA-44EB-B41D-42B50AC055FC}">
      <dgm:prSet/>
      <dgm:spPr/>
      <dgm:t>
        <a:bodyPr/>
        <a:lstStyle/>
        <a:p>
          <a:pPr algn="ctr"/>
          <a:endParaRPr lang="ru-RU"/>
        </a:p>
      </dgm:t>
    </dgm:pt>
    <dgm:pt modelId="{B6998260-B04F-4615-95D3-99566599C41D}" type="sibTrans" cxnId="{B9377F54-26FA-44EB-B41D-42B50AC055FC}">
      <dgm:prSet/>
      <dgm:spPr/>
      <dgm:t>
        <a:bodyPr/>
        <a:lstStyle/>
        <a:p>
          <a:pPr algn="ctr"/>
          <a:endParaRPr lang="ru-RU"/>
        </a:p>
      </dgm:t>
    </dgm:pt>
    <dgm:pt modelId="{33D249E8-8DBF-4663-859B-091EDAC2F6D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Нажмите на изображение, </a:t>
          </a:r>
        </a:p>
        <a:p>
          <a:pPr algn="l"/>
          <a:r>
            <a:rPr lang="ru-RU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 откроется</a:t>
          </a:r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ответ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AA80BE4-F023-488A-B171-04BB1BF86490}" type="parTrans" cxnId="{CC3D5D95-4950-478C-A951-AAB978B27CD0}">
      <dgm:prSet/>
      <dgm:spPr/>
      <dgm:t>
        <a:bodyPr/>
        <a:lstStyle/>
        <a:p>
          <a:pPr algn="ctr"/>
          <a:endParaRPr lang="ru-RU"/>
        </a:p>
      </dgm:t>
    </dgm:pt>
    <dgm:pt modelId="{5C6ABDF2-D119-4BA5-B6FF-23C390D3AD07}" type="sibTrans" cxnId="{CC3D5D95-4950-478C-A951-AAB978B27CD0}">
      <dgm:prSet/>
      <dgm:spPr/>
      <dgm:t>
        <a:bodyPr/>
        <a:lstStyle/>
        <a:p>
          <a:pPr algn="ctr"/>
          <a:endParaRPr lang="ru-RU"/>
        </a:p>
      </dgm:t>
    </dgm:pt>
    <dgm:pt modelId="{34C7F10E-8A85-4375-8C1D-BFF4EA4A7395}">
      <dgm:prSet custT="1"/>
      <dgm:spPr/>
      <dgm:t>
        <a:bodyPr/>
        <a:lstStyle/>
        <a:p>
          <a:pPr algn="l"/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Для завершения игры </a:t>
          </a:r>
        </a:p>
        <a:p>
          <a:pPr algn="l"/>
          <a:r>
            <a:rPr lang="ru-RU" sz="2000" baseline="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кликните на изображение</a:t>
          </a:r>
          <a:endParaRPr lang="ru-RU" sz="20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5D4866-D881-4E31-B5C6-B3153FB5E2BE}" type="parTrans" cxnId="{38E2B89C-CEF6-4DA8-B271-454A452C305B}">
      <dgm:prSet/>
      <dgm:spPr/>
      <dgm:t>
        <a:bodyPr/>
        <a:lstStyle/>
        <a:p>
          <a:pPr algn="ctr"/>
          <a:endParaRPr lang="ru-RU"/>
        </a:p>
      </dgm:t>
    </dgm:pt>
    <dgm:pt modelId="{F741527A-4963-444B-BE6B-10E6CD808C05}" type="sibTrans" cxnId="{38E2B89C-CEF6-4DA8-B271-454A452C305B}">
      <dgm:prSet/>
      <dgm:spPr/>
      <dgm:t>
        <a:bodyPr/>
        <a:lstStyle/>
        <a:p>
          <a:pPr algn="ctr"/>
          <a:endParaRPr lang="ru-RU"/>
        </a:p>
      </dgm:t>
    </dgm:pt>
    <dgm:pt modelId="{DE57EA2A-0134-4B4A-B183-4B1349ED1BC6}" type="pres">
      <dgm:prSet presAssocID="{E9B76C0C-3F57-44F8-89E7-286C39E46E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89081-1317-4395-9E03-C62A7E161F2B}" type="pres">
      <dgm:prSet presAssocID="{CBA1A105-3FC7-44B1-B95F-609C55318CF9}" presName="comp" presStyleCnt="0"/>
      <dgm:spPr/>
    </dgm:pt>
    <dgm:pt modelId="{A44B59E0-23C4-461D-8143-E3F690E0C0CE}" type="pres">
      <dgm:prSet presAssocID="{CBA1A105-3FC7-44B1-B95F-609C55318CF9}" presName="box" presStyleLbl="node1" presStyleIdx="0" presStyleCnt="3" custLinFactNeighborX="-1176"/>
      <dgm:spPr/>
      <dgm:t>
        <a:bodyPr/>
        <a:lstStyle/>
        <a:p>
          <a:endParaRPr lang="ru-RU"/>
        </a:p>
      </dgm:t>
    </dgm:pt>
    <dgm:pt modelId="{57AE97AE-7215-4954-8139-F73F6E4F3A73}" type="pres">
      <dgm:prSet presAssocID="{CBA1A105-3FC7-44B1-B95F-609C55318CF9}" presName="img" presStyleLbl="fgImgPlace1" presStyleIdx="0" presStyleCnt="3" custScaleX="64968" custLinFactNeighborX="-794" custLinFactNeighborY="423"/>
      <dgm:spPr>
        <a:blipFill rotWithShape="0">
          <a:blip xmlns:r="http://schemas.openxmlformats.org/officeDocument/2006/relationships" r:embed="rId1">
            <a:lum bright="-20000" contras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B25F16-9F4C-4792-AB38-459C56553729}" type="pres">
      <dgm:prSet presAssocID="{CBA1A105-3FC7-44B1-B95F-609C55318CF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5B34F-88C0-4CDF-B296-F7D68DEA804C}" type="pres">
      <dgm:prSet presAssocID="{B6998260-B04F-4615-95D3-99566599C41D}" presName="spacer" presStyleCnt="0"/>
      <dgm:spPr/>
    </dgm:pt>
    <dgm:pt modelId="{F96CE362-D0B6-4690-A217-4B4488F572B1}" type="pres">
      <dgm:prSet presAssocID="{33D249E8-8DBF-4663-859B-091EDAC2F6D5}" presName="comp" presStyleCnt="0"/>
      <dgm:spPr/>
    </dgm:pt>
    <dgm:pt modelId="{0A96D7CF-1283-4C62-9CCA-5C5AFAAC2957}" type="pres">
      <dgm:prSet presAssocID="{33D249E8-8DBF-4663-859B-091EDAC2F6D5}" presName="box" presStyleLbl="node1" presStyleIdx="1" presStyleCnt="3"/>
      <dgm:spPr/>
      <dgm:t>
        <a:bodyPr/>
        <a:lstStyle/>
        <a:p>
          <a:endParaRPr lang="ru-RU"/>
        </a:p>
      </dgm:t>
    </dgm:pt>
    <dgm:pt modelId="{247CFD28-734F-40C9-A7A5-6AD7E3C1A364}" type="pres">
      <dgm:prSet presAssocID="{33D249E8-8DBF-4663-859B-091EDAC2F6D5}" presName="img" presStyleLbl="fgImgPlace1" presStyleIdx="1" presStyleCnt="3" custScaleX="68405" custLinFactNeighborX="268" custLinFactNeighborY="65"/>
      <dgm:spPr>
        <a:blipFill rotWithShape="0">
          <a:blip xmlns:r="http://schemas.openxmlformats.org/officeDocument/2006/relationships" r:embed="rId2">
            <a:lum bright="-20000" contras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0E5F68-8455-4C0F-83AF-4CF0B6CEF4DE}" type="pres">
      <dgm:prSet presAssocID="{33D249E8-8DBF-4663-859B-091EDAC2F6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17B62-BD97-47BE-8952-CA9DE120BF4A}" type="pres">
      <dgm:prSet presAssocID="{5C6ABDF2-D119-4BA5-B6FF-23C390D3AD07}" presName="spacer" presStyleCnt="0"/>
      <dgm:spPr/>
    </dgm:pt>
    <dgm:pt modelId="{AD89E200-F381-4A60-8AA9-946142BD96A8}" type="pres">
      <dgm:prSet presAssocID="{34C7F10E-8A85-4375-8C1D-BFF4EA4A7395}" presName="comp" presStyleCnt="0"/>
      <dgm:spPr/>
    </dgm:pt>
    <dgm:pt modelId="{9DBDB945-6292-493E-BB09-3934B76C04EE}" type="pres">
      <dgm:prSet presAssocID="{34C7F10E-8A85-4375-8C1D-BFF4EA4A7395}" presName="box" presStyleLbl="node1" presStyleIdx="2" presStyleCnt="3" custLinFactNeighborX="1764" custLinFactNeighborY="133"/>
      <dgm:spPr/>
      <dgm:t>
        <a:bodyPr/>
        <a:lstStyle/>
        <a:p>
          <a:endParaRPr lang="ru-RU"/>
        </a:p>
      </dgm:t>
    </dgm:pt>
    <dgm:pt modelId="{29B82F4A-2CBE-48AB-96AD-656D39BA7671}" type="pres">
      <dgm:prSet presAssocID="{34C7F10E-8A85-4375-8C1D-BFF4EA4A7395}" presName="img" presStyleLbl="fgImgPlace1" presStyleIdx="2" presStyleCnt="3" custScaleX="68997" custLinFactNeighborX="3596" custLinFactNeighborY="-1750"/>
      <dgm:spPr>
        <a:blipFill rotWithShape="0">
          <a:blip xmlns:r="http://schemas.openxmlformats.org/officeDocument/2006/relationships" r:embed="rId3">
            <a:lum bright="-20000" contras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793CC8-88C3-4B0B-8B06-7BCA17E9D597}" type="pres">
      <dgm:prSet presAssocID="{34C7F10E-8A85-4375-8C1D-BFF4EA4A739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627BD-B7E1-487D-9468-88898C19664C}" type="presOf" srcId="{CBA1A105-3FC7-44B1-B95F-609C55318CF9}" destId="{61B25F16-9F4C-4792-AB38-459C56553729}" srcOrd="1" destOrd="0" presId="urn:microsoft.com/office/officeart/2005/8/layout/vList4#4"/>
    <dgm:cxn modelId="{7812EF25-60C2-41A2-B1DC-B2C8410DABE4}" type="presOf" srcId="{34C7F10E-8A85-4375-8C1D-BFF4EA4A7395}" destId="{C9793CC8-88C3-4B0B-8B06-7BCA17E9D597}" srcOrd="1" destOrd="0" presId="urn:microsoft.com/office/officeart/2005/8/layout/vList4#4"/>
    <dgm:cxn modelId="{1062D3A4-C593-466D-A1D7-737D1439280A}" type="presOf" srcId="{E9B76C0C-3F57-44F8-89E7-286C39E46EAE}" destId="{DE57EA2A-0134-4B4A-B183-4B1349ED1BC6}" srcOrd="0" destOrd="0" presId="urn:microsoft.com/office/officeart/2005/8/layout/vList4#4"/>
    <dgm:cxn modelId="{DBA8E785-9922-411C-A507-0AAB95472FA4}" type="presOf" srcId="{CBA1A105-3FC7-44B1-B95F-609C55318CF9}" destId="{A44B59E0-23C4-461D-8143-E3F690E0C0CE}" srcOrd="0" destOrd="0" presId="urn:microsoft.com/office/officeart/2005/8/layout/vList4#4"/>
    <dgm:cxn modelId="{27B94043-C351-4077-A6AD-4C4BB8A7037A}" type="presOf" srcId="{33D249E8-8DBF-4663-859B-091EDAC2F6D5}" destId="{360E5F68-8455-4C0F-83AF-4CF0B6CEF4DE}" srcOrd="1" destOrd="0" presId="urn:microsoft.com/office/officeart/2005/8/layout/vList4#4"/>
    <dgm:cxn modelId="{38E2B89C-CEF6-4DA8-B271-454A452C305B}" srcId="{E9B76C0C-3F57-44F8-89E7-286C39E46EAE}" destId="{34C7F10E-8A85-4375-8C1D-BFF4EA4A7395}" srcOrd="2" destOrd="0" parTransId="{495D4866-D881-4E31-B5C6-B3153FB5E2BE}" sibTransId="{F741527A-4963-444B-BE6B-10E6CD808C05}"/>
    <dgm:cxn modelId="{B9377F54-26FA-44EB-B41D-42B50AC055FC}" srcId="{E9B76C0C-3F57-44F8-89E7-286C39E46EAE}" destId="{CBA1A105-3FC7-44B1-B95F-609C55318CF9}" srcOrd="0" destOrd="0" parTransId="{F42CE3EE-2746-4570-9B9D-951E011AD4EF}" sibTransId="{B6998260-B04F-4615-95D3-99566599C41D}"/>
    <dgm:cxn modelId="{58A2B71A-FE77-4681-99C1-D82C1E6053A8}" type="presOf" srcId="{34C7F10E-8A85-4375-8C1D-BFF4EA4A7395}" destId="{9DBDB945-6292-493E-BB09-3934B76C04EE}" srcOrd="0" destOrd="0" presId="urn:microsoft.com/office/officeart/2005/8/layout/vList4#4"/>
    <dgm:cxn modelId="{9CFF25D2-F1D1-4DF6-99A5-3E8FC7B11F7B}" type="presOf" srcId="{33D249E8-8DBF-4663-859B-091EDAC2F6D5}" destId="{0A96D7CF-1283-4C62-9CCA-5C5AFAAC2957}" srcOrd="0" destOrd="0" presId="urn:microsoft.com/office/officeart/2005/8/layout/vList4#4"/>
    <dgm:cxn modelId="{CC3D5D95-4950-478C-A951-AAB978B27CD0}" srcId="{E9B76C0C-3F57-44F8-89E7-286C39E46EAE}" destId="{33D249E8-8DBF-4663-859B-091EDAC2F6D5}" srcOrd="1" destOrd="0" parTransId="{BAA80BE4-F023-488A-B171-04BB1BF86490}" sibTransId="{5C6ABDF2-D119-4BA5-B6FF-23C390D3AD07}"/>
    <dgm:cxn modelId="{61DBB7EF-2F10-4046-A5EA-B221815C5726}" type="presParOf" srcId="{DE57EA2A-0134-4B4A-B183-4B1349ED1BC6}" destId="{35B89081-1317-4395-9E03-C62A7E161F2B}" srcOrd="0" destOrd="0" presId="urn:microsoft.com/office/officeart/2005/8/layout/vList4#4"/>
    <dgm:cxn modelId="{92C8CEDE-3FA1-4409-93AF-3D0B031B735C}" type="presParOf" srcId="{35B89081-1317-4395-9E03-C62A7E161F2B}" destId="{A44B59E0-23C4-461D-8143-E3F690E0C0CE}" srcOrd="0" destOrd="0" presId="urn:microsoft.com/office/officeart/2005/8/layout/vList4#4"/>
    <dgm:cxn modelId="{66D7964C-1E57-456F-B280-9B78254F1D27}" type="presParOf" srcId="{35B89081-1317-4395-9E03-C62A7E161F2B}" destId="{57AE97AE-7215-4954-8139-F73F6E4F3A73}" srcOrd="1" destOrd="0" presId="urn:microsoft.com/office/officeart/2005/8/layout/vList4#4"/>
    <dgm:cxn modelId="{A9405BDF-FE60-4A97-A772-7F40DBC69050}" type="presParOf" srcId="{35B89081-1317-4395-9E03-C62A7E161F2B}" destId="{61B25F16-9F4C-4792-AB38-459C56553729}" srcOrd="2" destOrd="0" presId="urn:microsoft.com/office/officeart/2005/8/layout/vList4#4"/>
    <dgm:cxn modelId="{B91AA48C-DCC8-4C38-81B0-CF266CDE0A1D}" type="presParOf" srcId="{DE57EA2A-0134-4B4A-B183-4B1349ED1BC6}" destId="{9DA5B34F-88C0-4CDF-B296-F7D68DEA804C}" srcOrd="1" destOrd="0" presId="urn:microsoft.com/office/officeart/2005/8/layout/vList4#4"/>
    <dgm:cxn modelId="{7FA9455A-D6DD-46B9-B591-F195F7C1C263}" type="presParOf" srcId="{DE57EA2A-0134-4B4A-B183-4B1349ED1BC6}" destId="{F96CE362-D0B6-4690-A217-4B4488F572B1}" srcOrd="2" destOrd="0" presId="urn:microsoft.com/office/officeart/2005/8/layout/vList4#4"/>
    <dgm:cxn modelId="{0BD7CCD3-5509-47E1-9797-C442DD3BFA2C}" type="presParOf" srcId="{F96CE362-D0B6-4690-A217-4B4488F572B1}" destId="{0A96D7CF-1283-4C62-9CCA-5C5AFAAC2957}" srcOrd="0" destOrd="0" presId="urn:microsoft.com/office/officeart/2005/8/layout/vList4#4"/>
    <dgm:cxn modelId="{DE1B24A1-BC29-417B-B704-96424176612C}" type="presParOf" srcId="{F96CE362-D0B6-4690-A217-4B4488F572B1}" destId="{247CFD28-734F-40C9-A7A5-6AD7E3C1A364}" srcOrd="1" destOrd="0" presId="urn:microsoft.com/office/officeart/2005/8/layout/vList4#4"/>
    <dgm:cxn modelId="{A9214B81-FD05-4AFD-931C-B5DA03A713F3}" type="presParOf" srcId="{F96CE362-D0B6-4690-A217-4B4488F572B1}" destId="{360E5F68-8455-4C0F-83AF-4CF0B6CEF4DE}" srcOrd="2" destOrd="0" presId="urn:microsoft.com/office/officeart/2005/8/layout/vList4#4"/>
    <dgm:cxn modelId="{473A1DF9-2EDB-4B21-85BC-613505F01124}" type="presParOf" srcId="{DE57EA2A-0134-4B4A-B183-4B1349ED1BC6}" destId="{E3817B62-BD97-47BE-8952-CA9DE120BF4A}" srcOrd="3" destOrd="0" presId="urn:microsoft.com/office/officeart/2005/8/layout/vList4#4"/>
    <dgm:cxn modelId="{7AFBCF86-8944-4935-9C3F-314A5D9FED4E}" type="presParOf" srcId="{DE57EA2A-0134-4B4A-B183-4B1349ED1BC6}" destId="{AD89E200-F381-4A60-8AA9-946142BD96A8}" srcOrd="4" destOrd="0" presId="urn:microsoft.com/office/officeart/2005/8/layout/vList4#4"/>
    <dgm:cxn modelId="{5312C374-10ED-4EBF-8D45-9ABC00FC1628}" type="presParOf" srcId="{AD89E200-F381-4A60-8AA9-946142BD96A8}" destId="{9DBDB945-6292-493E-BB09-3934B76C04EE}" srcOrd="0" destOrd="0" presId="urn:microsoft.com/office/officeart/2005/8/layout/vList4#4"/>
    <dgm:cxn modelId="{0CC2060A-D3D7-459B-89F9-FB6C61F4BB0A}" type="presParOf" srcId="{AD89E200-F381-4A60-8AA9-946142BD96A8}" destId="{29B82F4A-2CBE-48AB-96AD-656D39BA7671}" srcOrd="1" destOrd="0" presId="urn:microsoft.com/office/officeart/2005/8/layout/vList4#4"/>
    <dgm:cxn modelId="{E3D330A4-3B1C-41CC-8047-82FBF8CB4856}" type="presParOf" srcId="{AD89E200-F381-4A60-8AA9-946142BD96A8}" destId="{C9793CC8-88C3-4B0B-8B06-7BCA17E9D597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1FDC-3732-439B-811A-5E47DB31A9C1}">
      <dsp:nvSpPr>
        <dsp:cNvPr id="0" name=""/>
        <dsp:cNvSpPr/>
      </dsp:nvSpPr>
      <dsp:spPr>
        <a:xfrm>
          <a:off x="0" y="0"/>
          <a:ext cx="7543800" cy="1033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Каким овощем в Древнем Египте на строительстве пирамид кормили рабов, чтобы они не заболели?</a:t>
          </a:r>
          <a:endParaRPr lang="ru-RU" sz="2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612071" y="0"/>
        <a:ext cx="5931728" cy="1033115"/>
      </dsp:txXfrm>
    </dsp:sp>
    <dsp:sp modelId="{11426D02-87A1-4DFA-8E57-3EC37E6D8BA6}">
      <dsp:nvSpPr>
        <dsp:cNvPr id="0" name=""/>
        <dsp:cNvSpPr/>
      </dsp:nvSpPr>
      <dsp:spPr>
        <a:xfrm>
          <a:off x="128462" y="123973"/>
          <a:ext cx="1508760" cy="8264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4223-EC2D-4456-AB96-B82B528B5556}">
      <dsp:nvSpPr>
        <dsp:cNvPr id="0" name=""/>
        <dsp:cNvSpPr/>
      </dsp:nvSpPr>
      <dsp:spPr>
        <a:xfrm>
          <a:off x="0" y="1136426"/>
          <a:ext cx="7543800" cy="1033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 честь какого овоща в Греции существовал целый город?   </a:t>
          </a:r>
          <a:endParaRPr lang="ru-RU" sz="2400" b="1" kern="1200" cap="none" spc="150" dirty="0">
            <a:ln w="11430"/>
            <a:solidFill>
              <a:schemeClr val="accent3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12071" y="1136426"/>
        <a:ext cx="5931728" cy="1033115"/>
      </dsp:txXfrm>
    </dsp:sp>
    <dsp:sp modelId="{BD3AE9A8-B74C-4053-8FD9-6B8D572CF60B}">
      <dsp:nvSpPr>
        <dsp:cNvPr id="0" name=""/>
        <dsp:cNvSpPr/>
      </dsp:nvSpPr>
      <dsp:spPr>
        <a:xfrm>
          <a:off x="128462" y="1239738"/>
          <a:ext cx="1508760" cy="8264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1BFCF-5AB0-4DD4-883E-4A14C8595F4F}">
      <dsp:nvSpPr>
        <dsp:cNvPr id="0" name=""/>
        <dsp:cNvSpPr/>
      </dsp:nvSpPr>
      <dsp:spPr>
        <a:xfrm>
          <a:off x="0" y="2272853"/>
          <a:ext cx="7543800" cy="1033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Какой овощ был причиной крестьянских бунтов первой половины 19-го века?</a:t>
          </a:r>
          <a:endParaRPr lang="ru-RU" sz="2400" b="1" kern="1200" cap="none" spc="150" dirty="0">
            <a:ln w="11430"/>
            <a:solidFill>
              <a:schemeClr val="accent3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12071" y="2272853"/>
        <a:ext cx="5931728" cy="1033115"/>
      </dsp:txXfrm>
    </dsp:sp>
    <dsp:sp modelId="{2CE4DFF9-1AD3-44FA-9304-A2490CCC7AD3}">
      <dsp:nvSpPr>
        <dsp:cNvPr id="0" name=""/>
        <dsp:cNvSpPr/>
      </dsp:nvSpPr>
      <dsp:spPr>
        <a:xfrm>
          <a:off x="103311" y="2376165"/>
          <a:ext cx="1508760" cy="8264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E2D42-AE94-4540-8ECD-AB0680D4B60B}">
      <dsp:nvSpPr>
        <dsp:cNvPr id="0" name=""/>
        <dsp:cNvSpPr/>
      </dsp:nvSpPr>
      <dsp:spPr>
        <a:xfrm>
          <a:off x="0" y="3352799"/>
          <a:ext cx="7543800" cy="1033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Какие овощи называли «золотыми яблоками»?</a:t>
          </a:r>
          <a:endParaRPr lang="ru-RU" sz="2400" kern="1200" dirty="0"/>
        </a:p>
      </dsp:txBody>
      <dsp:txXfrm>
        <a:off x="1612071" y="3352799"/>
        <a:ext cx="5931728" cy="1033115"/>
      </dsp:txXfrm>
    </dsp:sp>
    <dsp:sp modelId="{F68DE8F9-A793-4026-8557-F24B304E5641}">
      <dsp:nvSpPr>
        <dsp:cNvPr id="0" name=""/>
        <dsp:cNvSpPr/>
      </dsp:nvSpPr>
      <dsp:spPr>
        <a:xfrm>
          <a:off x="103311" y="3443331"/>
          <a:ext cx="1508760" cy="8264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05163-D4A8-4A93-BA4A-86AACE49B41F}">
      <dsp:nvSpPr>
        <dsp:cNvPr id="0" name=""/>
        <dsp:cNvSpPr/>
      </dsp:nvSpPr>
      <dsp:spPr>
        <a:xfrm>
          <a:off x="0" y="0"/>
          <a:ext cx="6800400" cy="69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 игровом поле выбираем любой овощ и  кликаем на него</a:t>
          </a:r>
          <a:endParaRPr lang="ru-RU" kern="1200" dirty="0"/>
        </a:p>
      </dsp:txBody>
      <dsp:txXfrm>
        <a:off x="1429583" y="0"/>
        <a:ext cx="5370816" cy="695034"/>
      </dsp:txXfrm>
    </dsp:sp>
    <dsp:sp modelId="{88503D67-3801-4A18-9029-AF7BE1537FB1}">
      <dsp:nvSpPr>
        <dsp:cNvPr id="0" name=""/>
        <dsp:cNvSpPr/>
      </dsp:nvSpPr>
      <dsp:spPr>
        <a:xfrm>
          <a:off x="399601" y="69503"/>
          <a:ext cx="580903" cy="556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1C7A-1546-42D4-B015-2E4D51C84299}">
      <dsp:nvSpPr>
        <dsp:cNvPr id="0" name=""/>
        <dsp:cNvSpPr/>
      </dsp:nvSpPr>
      <dsp:spPr>
        <a:xfrm>
          <a:off x="0" y="762000"/>
          <a:ext cx="6800400" cy="69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Открывается слайд с вопросом, где при нажатии на изображение открывается ответ</a:t>
          </a:r>
          <a:endParaRPr lang="ru-RU" kern="1200" dirty="0"/>
        </a:p>
      </dsp:txBody>
      <dsp:txXfrm>
        <a:off x="1429583" y="762000"/>
        <a:ext cx="5370816" cy="695034"/>
      </dsp:txXfrm>
    </dsp:sp>
    <dsp:sp modelId="{C6178E51-048F-4F6E-A22A-E80D52C8E33B}">
      <dsp:nvSpPr>
        <dsp:cNvPr id="0" name=""/>
        <dsp:cNvSpPr/>
      </dsp:nvSpPr>
      <dsp:spPr>
        <a:xfrm>
          <a:off x="419955" y="834041"/>
          <a:ext cx="589241" cy="556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E8F29-D8E3-45BA-A62E-DF322472779A}">
      <dsp:nvSpPr>
        <dsp:cNvPr id="0" name=""/>
        <dsp:cNvSpPr/>
      </dsp:nvSpPr>
      <dsp:spPr>
        <a:xfrm>
          <a:off x="0" y="1529075"/>
          <a:ext cx="6800400" cy="69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Возвращаемся на игровой слайд и снова выбираем овощ</a:t>
          </a:r>
          <a:endParaRPr lang="ru-RU" kern="1200" dirty="0"/>
        </a:p>
      </dsp:txBody>
      <dsp:txXfrm>
        <a:off x="1429583" y="1529075"/>
        <a:ext cx="5370816" cy="695034"/>
      </dsp:txXfrm>
    </dsp:sp>
    <dsp:sp modelId="{ABD9CF2E-977F-4868-BE41-89CFFFEB8E5B}">
      <dsp:nvSpPr>
        <dsp:cNvPr id="0" name=""/>
        <dsp:cNvSpPr/>
      </dsp:nvSpPr>
      <dsp:spPr>
        <a:xfrm>
          <a:off x="428299" y="1598579"/>
          <a:ext cx="580903" cy="556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2EBA8-BC45-4B49-B5C9-18D0F0F6D737}">
      <dsp:nvSpPr>
        <dsp:cNvPr id="0" name=""/>
        <dsp:cNvSpPr/>
      </dsp:nvSpPr>
      <dsp:spPr>
        <a:xfrm>
          <a:off x="0" y="2293613"/>
          <a:ext cx="6800400" cy="69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После сбора овощей нажимаем на изображение и выходим из игры по стрелке</a:t>
          </a:r>
          <a:endParaRPr lang="ru-RU" sz="20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29583" y="2293613"/>
        <a:ext cx="5370816" cy="695034"/>
      </dsp:txXfrm>
    </dsp:sp>
    <dsp:sp modelId="{4A1D8A64-751B-4088-8868-1F2B8C0FB762}">
      <dsp:nvSpPr>
        <dsp:cNvPr id="0" name=""/>
        <dsp:cNvSpPr/>
      </dsp:nvSpPr>
      <dsp:spPr>
        <a:xfrm>
          <a:off x="428306" y="2362199"/>
          <a:ext cx="580890" cy="556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AD2D-842E-4675-9CE3-5E9A99493603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5B50-C2D8-4D8D-A99B-AE79F81226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2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Руси репа считалась «женской культурой». И сеять ее полагалось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бабонькам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 при том еще передать матушке-земле часть своей детородной силы. А на Украине в старину была даже профессия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плевальщиков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репы», причем весьма почитаемая. Поскольку семена у нее мелкие: в 1 кг их больше миллиона, и вручную их просто не разбросать, семена набирали их в рот и затем сеяли, «выстреливая» особым плевком в подготовленную землю. Однако и плевать – дело не простое, этому искусству приходилось специально обучаться.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Редька использовалась в приготовлении одного из самых древних русских кушаний — тюри. Из редьки приготовляли древнейшее народное лакомство —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мазюлю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Кликнув на</a:t>
            </a:r>
            <a:r>
              <a:rPr lang="ru-RU" baseline="0" dirty="0" smtClean="0"/>
              <a:t> слово «Путеводитель» или на </a:t>
            </a:r>
            <a:r>
              <a:rPr lang="ru-RU" baseline="0" smtClean="0"/>
              <a:t>стрелочку, будет </a:t>
            </a:r>
            <a:r>
              <a:rPr lang="ru-RU" baseline="0" dirty="0" smtClean="0"/>
              <a:t>крутиться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Выберите овощ</a:t>
            </a:r>
            <a:r>
              <a:rPr lang="ru-RU" baseline="0" dirty="0" smtClean="0"/>
              <a:t> и нажмите на его изображение. Для завершения игры кликните на изображение Чиполлино.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48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5.xml"/><Relationship Id="rId11" Type="http://schemas.openxmlformats.org/officeDocument/2006/relationships/image" Target="../media/image50.jpeg"/><Relationship Id="rId5" Type="http://schemas.openxmlformats.org/officeDocument/2006/relationships/image" Target="../media/image47.jpeg"/><Relationship Id="rId15" Type="http://schemas.openxmlformats.org/officeDocument/2006/relationships/image" Target="../media/image52.jpeg"/><Relationship Id="rId10" Type="http://schemas.openxmlformats.org/officeDocument/2006/relationships/slide" Target="slide16.xml"/><Relationship Id="rId4" Type="http://schemas.openxmlformats.org/officeDocument/2006/relationships/image" Target="../media/image45.jpeg"/><Relationship Id="rId9" Type="http://schemas.openxmlformats.org/officeDocument/2006/relationships/image" Target="../media/image49.jpe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Relationship Id="rId6" Type="http://schemas.openxmlformats.org/officeDocument/2006/relationships/slide" Target="slide5.xml"/><Relationship Id="rId5" Type="http://schemas.openxmlformats.org/officeDocument/2006/relationships/image" Target="../media/image5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6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6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7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jpeg"/><Relationship Id="rId5" Type="http://schemas.openxmlformats.org/officeDocument/2006/relationships/slide" Target="slide28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7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gif"/><Relationship Id="rId5" Type="http://schemas.openxmlformats.org/officeDocument/2006/relationships/image" Target="../media/image59.jpe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slide" Target="slide38.xml"/><Relationship Id="rId4" Type="http://schemas.openxmlformats.org/officeDocument/2006/relationships/diagramData" Target="../diagrams/data4.xml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slide" Target="slide34.xml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4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slide" Target="slide35.xml"/><Relationship Id="rId4" Type="http://schemas.openxmlformats.org/officeDocument/2006/relationships/image" Target="../media/image77.jpeg"/><Relationship Id="rId9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4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9.jpeg"/><Relationship Id="rId5" Type="http://schemas.openxmlformats.org/officeDocument/2006/relationships/image" Target="../media/image82.jpeg"/><Relationship Id="rId10" Type="http://schemas.openxmlformats.org/officeDocument/2006/relationships/slide" Target="slide36.xml"/><Relationship Id="rId4" Type="http://schemas.openxmlformats.org/officeDocument/2006/relationships/image" Target="../media/image77.jpeg"/><Relationship Id="rId9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4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jpeg"/><Relationship Id="rId5" Type="http://schemas.openxmlformats.org/officeDocument/2006/relationships/image" Target="../media/image79.jpeg"/><Relationship Id="rId10" Type="http://schemas.openxmlformats.org/officeDocument/2006/relationships/slide" Target="slide37.xml"/><Relationship Id="rId4" Type="http://schemas.openxmlformats.org/officeDocument/2006/relationships/image" Target="../media/image82.jpeg"/><Relationship Id="rId9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4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jpeg"/><Relationship Id="rId5" Type="http://schemas.openxmlformats.org/officeDocument/2006/relationships/image" Target="../media/image79.jpeg"/><Relationship Id="rId10" Type="http://schemas.openxmlformats.org/officeDocument/2006/relationships/slide" Target="slide31.xml"/><Relationship Id="rId4" Type="http://schemas.openxmlformats.org/officeDocument/2006/relationships/image" Target="../media/image82.jpeg"/><Relationship Id="rId9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24.jpe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3.jpeg"/><Relationship Id="rId11" Type="http://schemas.openxmlformats.org/officeDocument/2006/relationships/image" Target="../media/image97.jpeg"/><Relationship Id="rId5" Type="http://schemas.openxmlformats.org/officeDocument/2006/relationships/image" Target="../media/image92.png"/><Relationship Id="rId10" Type="http://schemas.openxmlformats.org/officeDocument/2006/relationships/slide" Target="slide5.xml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24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jpeg"/><Relationship Id="rId11" Type="http://schemas.openxmlformats.org/officeDocument/2006/relationships/image" Target="../media/image107.jpeg"/><Relationship Id="rId5" Type="http://schemas.openxmlformats.org/officeDocument/2006/relationships/image" Target="../media/image102.jpeg"/><Relationship Id="rId10" Type="http://schemas.openxmlformats.org/officeDocument/2006/relationships/slide" Target="slide5.xml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prirode.com/News/154/kartinki_ovoshhi_dlja_detej.jpg" TargetMode="External"/><Relationship Id="rId13" Type="http://schemas.openxmlformats.org/officeDocument/2006/relationships/hyperlink" Target="http://diza-74.ucoz.ru/_bl/282/49521477.jpg" TargetMode="External"/><Relationship Id="rId18" Type="http://schemas.openxmlformats.org/officeDocument/2006/relationships/hyperlink" Target="http://lifeglobe.net/media/entry/0/0-14.jpg" TargetMode="External"/><Relationship Id="rId26" Type="http://schemas.openxmlformats.org/officeDocument/2006/relationships/hyperlink" Target="http://www.stihi.ru/pics/2013/06/07/134.jpg" TargetMode="External"/><Relationship Id="rId39" Type="http://schemas.openxmlformats.org/officeDocument/2006/relationships/hyperlink" Target="http://1.bp.blogspot.com/_9DwI63tP_Uw/Sk9GNDuH2QI/AAAAAAAAAxM/TCHJfmsmHw4/s400/%D0%A7%D0%B8%D0%BF%D0%BE%D0%BE%D0%BB%D0%B8%D0%BD%D0%BE.jpg" TargetMode="External"/><Relationship Id="rId3" Type="http://schemas.openxmlformats.org/officeDocument/2006/relationships/image" Target="../media/image24.jpeg"/><Relationship Id="rId21" Type="http://schemas.openxmlformats.org/officeDocument/2006/relationships/hyperlink" Target="http://beremennost.net/sites/default/files/imagecache/scale_to_200/2014/09/kartoshka11.jpg" TargetMode="External"/><Relationship Id="rId34" Type="http://schemas.openxmlformats.org/officeDocument/2006/relationships/hyperlink" Target="http://www.evanmed.ru/wp-content/uploads/2009/07/1247867042_YAsnotka_belaya_gluhaya_krapiva.jpg" TargetMode="External"/><Relationship Id="rId42" Type="http://schemas.openxmlformats.org/officeDocument/2006/relationships/hyperlink" Target="http://gallery.forum-grad.ru/files/4/1/2/8/0/ovschi.jpg" TargetMode="External"/><Relationship Id="rId7" Type="http://schemas.openxmlformats.org/officeDocument/2006/relationships/hyperlink" Target="http://s019.radikal.ru/i629/1503/70/042285559b66.png" TargetMode="External"/><Relationship Id="rId12" Type="http://schemas.openxmlformats.org/officeDocument/2006/relationships/hyperlink" Target="http://s003.radikal.ru/i204/1503/82/4eec0a5a4dda.png" TargetMode="External"/><Relationship Id="rId17" Type="http://schemas.openxmlformats.org/officeDocument/2006/relationships/hyperlink" Target="http://pedsovet.su/_ld/274/05579775.jpg" TargetMode="External"/><Relationship Id="rId25" Type="http://schemas.openxmlformats.org/officeDocument/2006/relationships/hyperlink" Target="https://www.ozon.ru/multimedia/audio_cd_covers/1005528023.jpg" TargetMode="External"/><Relationship Id="rId33" Type="http://schemas.openxmlformats.org/officeDocument/2006/relationships/hyperlink" Target="http://detsad-kitty.ru/uploads/posts/2013-12/1387901659_bezimeni-1.jpg" TargetMode="External"/><Relationship Id="rId38" Type="http://schemas.openxmlformats.org/officeDocument/2006/relationships/hyperlink" Target="http://www.lenagold.ru/fon/clipart/t/tykv/tykva93.jpg" TargetMode="External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st.fl.ru/users/JULiR/upload/f_00951cdb8de7f7e6.png" TargetMode="External"/><Relationship Id="rId20" Type="http://schemas.openxmlformats.org/officeDocument/2006/relationships/hyperlink" Target="http://stolin.flagma.by/upload/message/2014/04/03/-photo-1499427_medium.jpg" TargetMode="External"/><Relationship Id="rId29" Type="http://schemas.openxmlformats.org/officeDocument/2006/relationships/hyperlink" Target="http://logvanov.r52.ru/data/slovarik2/25.jpg" TargetMode="External"/><Relationship Id="rId41" Type="http://schemas.openxmlformats.org/officeDocument/2006/relationships/hyperlink" Target="http://ysadba.my1.ru/1/189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apus666.narod.ru/clipart/r/ram/abs/zel/ramk01.png" TargetMode="External"/><Relationship Id="rId11" Type="http://schemas.openxmlformats.org/officeDocument/2006/relationships/hyperlink" Target="http://rebus1.com/index.php?item=rebus_generator" TargetMode="External"/><Relationship Id="rId24" Type="http://schemas.openxmlformats.org/officeDocument/2006/relationships/hyperlink" Target="http://www.uraledu.ru/files/images/png_2.preview.png" TargetMode="External"/><Relationship Id="rId32" Type="http://schemas.openxmlformats.org/officeDocument/2006/relationships/hyperlink" Target="http://rhapsody.ru/images/poetry/035.jpg" TargetMode="External"/><Relationship Id="rId37" Type="http://schemas.openxmlformats.org/officeDocument/2006/relationships/hyperlink" Target="http://atann.ru/upload/shop_3/3/2/3/item_3238/shop_items_catalog_image3238.jpg" TargetMode="External"/><Relationship Id="rId40" Type="http://schemas.openxmlformats.org/officeDocument/2006/relationships/hyperlink" Target="http://www.grovit.cz/ZABAVNY_majka57/GIF/slunce/slunce/s28.png" TargetMode="External"/><Relationship Id="rId45" Type="http://schemas.openxmlformats.org/officeDocument/2006/relationships/hyperlink" Target="http://forchel.ru/uploads/posts/2013-01/1357541857_bezimeni-1.jpg" TargetMode="External"/><Relationship Id="rId5" Type="http://schemas.openxmlformats.org/officeDocument/2006/relationships/hyperlink" Target="http://s011.radikal.ru/i315/1503/4b/75d7d8aaded4.jpg" TargetMode="External"/><Relationship Id="rId15" Type="http://schemas.openxmlformats.org/officeDocument/2006/relationships/hyperlink" Target="http://s019.radikal.ru/i601/1503/8e/303bd2f7b7da.jpg" TargetMode="External"/><Relationship Id="rId23" Type="http://schemas.openxmlformats.org/officeDocument/2006/relationships/hyperlink" Target="http://www.petek.az/a2/erevezler.jpg" TargetMode="External"/><Relationship Id="rId28" Type="http://schemas.openxmlformats.org/officeDocument/2006/relationships/hyperlink" Target="http://pixelbrush.ru/uploads/posts/2013-05/1368393093_01-8.jpg" TargetMode="External"/><Relationship Id="rId36" Type="http://schemas.openxmlformats.org/officeDocument/2006/relationships/hyperlink" Target="http://www.lenagold.ru/fon/clipart/s/sup/sup073.jpg" TargetMode="External"/><Relationship Id="rId10" Type="http://schemas.openxmlformats.org/officeDocument/2006/relationships/hyperlink" Target="http://img-fotki.yandex.ru/get/6612/130884706.2b/0_7dcf8_97e7ec6d_L.png" TargetMode="External"/><Relationship Id="rId19" Type="http://schemas.openxmlformats.org/officeDocument/2006/relationships/hyperlink" Target="http://www.golovastik.ru/module/catalog/images/large/127133852722720.jpg" TargetMode="External"/><Relationship Id="rId31" Type="http://schemas.openxmlformats.org/officeDocument/2006/relationships/hyperlink" Target="http://ds910.ru/uploads/images/chipolino.jpg" TargetMode="External"/><Relationship Id="rId44" Type="http://schemas.openxmlformats.org/officeDocument/2006/relationships/hyperlink" Target="http://travelel.ru/wp-content/uploads/2012/06/karta-so-stranami-i-gorodamy.jpg" TargetMode="External"/><Relationship Id="rId4" Type="http://schemas.openxmlformats.org/officeDocument/2006/relationships/hyperlink" Target="http://www.wiki.vladimir.i-edu.ru/images/8/81/Itn7.jpg" TargetMode="External"/><Relationship Id="rId9" Type="http://schemas.openxmlformats.org/officeDocument/2006/relationships/hyperlink" Target="http://www.o-prirode.com/News/154/svekla.jpg" TargetMode="External"/><Relationship Id="rId14" Type="http://schemas.openxmlformats.org/officeDocument/2006/relationships/hyperlink" Target="http://youanddesign.ru/wp-content/uploads/2012/04/20.jpg" TargetMode="External"/><Relationship Id="rId22" Type="http://schemas.openxmlformats.org/officeDocument/2006/relationships/hyperlink" Target="http://www.po4itay.ru/stori/produkti/index.files/Istoriya-pomidora-2.jpg" TargetMode="External"/><Relationship Id="rId27" Type="http://schemas.openxmlformats.org/officeDocument/2006/relationships/hyperlink" Target="http://mp3sounds.ru/myzika/pionerskaja-pesnja_ah-kartoshka-obedene-d" TargetMode="External"/><Relationship Id="rId30" Type="http://schemas.openxmlformats.org/officeDocument/2006/relationships/hyperlink" Target="http://illustrators.ru/illustrations/474969_original.png" TargetMode="External"/><Relationship Id="rId35" Type="http://schemas.openxmlformats.org/officeDocument/2006/relationships/hyperlink" Target="http://www.methodicalroom.8m.com/CHERT_BED.gif" TargetMode="External"/><Relationship Id="rId43" Type="http://schemas.openxmlformats.org/officeDocument/2006/relationships/hyperlink" Target="http://content.freelancehunt.com/snippet/b3bc1/bbdc8/74987/%D0%BE%D0%B2%D0%BE%D1%89%D0%B8+1+%D0%BA%D0%BE%D0%BF%D0%B8%D1%8F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0.xml"/><Relationship Id="rId18" Type="http://schemas.openxmlformats.org/officeDocument/2006/relationships/image" Target="../media/image18.jpeg"/><Relationship Id="rId3" Type="http://schemas.openxmlformats.org/officeDocument/2006/relationships/audio" Target="../media/audio1.wav"/><Relationship Id="rId21" Type="http://schemas.openxmlformats.org/officeDocument/2006/relationships/image" Target="../media/image21.jpeg"/><Relationship Id="rId7" Type="http://schemas.openxmlformats.org/officeDocument/2006/relationships/slide" Target="slide19.xml"/><Relationship Id="rId12" Type="http://schemas.openxmlformats.org/officeDocument/2006/relationships/image" Target="../media/image14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image" Target="../media/image13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slide" Target="slide47.xml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slide" Target="slide9.xml"/><Relationship Id="rId14" Type="http://schemas.openxmlformats.org/officeDocument/2006/relationships/slide" Target="slide6.xml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jpeg"/><Relationship Id="rId7" Type="http://schemas.openxmlformats.org/officeDocument/2006/relationships/image" Target="../media/image35.jpe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48000"/>
              </a:srgb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100" y="5736848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rgbClr val="99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spc="50" dirty="0">
              <a:ln w="12700" cmpd="sng">
                <a:solidFill>
                  <a:srgbClr val="99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Galina\МАСТЕР-КЛАССЫ\мастер-класс-5\1_мои работы\для задания 1\логотип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05800" y="152400"/>
            <a:ext cx="685800" cy="452005"/>
          </a:xfrm>
          <a:prstGeom prst="rect">
            <a:avLst/>
          </a:prstGeom>
          <a:noFill/>
        </p:spPr>
      </p:pic>
      <p:pic>
        <p:nvPicPr>
          <p:cNvPr id="1026" name="Picture 2" descr="D:\Galina\МАСТЕР-КЛАССЫ\мастер-класс-5\2_мои работы\для задания 2\овощи\овощи для задания 2\4445954-311375-december-monthly-calendar-2013-in-frame-with-vegetab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125" y="562451"/>
            <a:ext cx="7187750" cy="507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28800" y="1524000"/>
            <a:ext cx="54864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400" b="1" i="0" u="none" strike="noStrike" normalizeH="0" baseline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normalizeH="0" baseline="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Times New Roman" pitchFamily="18" charset="0"/>
              </a:rPr>
              <a:t>Путешествие в страну Легумию</a:t>
            </a:r>
          </a:p>
          <a:p>
            <a:pPr algn="ctr"/>
            <a:endParaRPr lang="ru-RU" sz="20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endParaRPr lang="ru-RU" sz="20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38200" y="1447800"/>
          <a:ext cx="75438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86690" y="1510145"/>
            <a:ext cx="1609725" cy="914400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0545" y="2639077"/>
            <a:ext cx="1609725" cy="914400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0545" y="3768222"/>
            <a:ext cx="1609725" cy="914400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0545" y="4856233"/>
            <a:ext cx="1609725" cy="914400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609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Викторина № 2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далее 13">
            <a:hlinkClick r:id="rId9" action="ppaction://hlinksldjump" highlightClick="1"/>
          </p:cNvPr>
          <p:cNvSpPr/>
          <p:nvPr/>
        </p:nvSpPr>
        <p:spPr>
          <a:xfrm flipH="1">
            <a:off x="8235460" y="613778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0" y="685800"/>
            <a:ext cx="4953000" cy="152400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Копилка знаний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171800" y="3124200"/>
          <a:ext cx="6800400" cy="299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71600" y="533400"/>
            <a:ext cx="6400800" cy="10668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Помогите Чиполлино собрать овощи в корзинку</a:t>
            </a:r>
            <a:endParaRPr lang="ru-RU" sz="2800" b="1" spc="150" dirty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38800" y="1828800"/>
            <a:ext cx="2609850" cy="3816555"/>
          </a:xfrm>
          <a:prstGeom prst="rect">
            <a:avLst/>
          </a:prstGeom>
          <a:noFill/>
        </p:spPr>
      </p:pic>
      <p:pic>
        <p:nvPicPr>
          <p:cNvPr id="6" name="Picture 2" descr="D:\Galina\МАСТЕР-КЛАССЫ\мастер-класс-5\1_ЛАРЬКОВА_ОВОЩИ\рисунки для заданий\корзинки\100552802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657600"/>
            <a:ext cx="3283655" cy="2026483"/>
          </a:xfrm>
          <a:prstGeom prst="rect">
            <a:avLst/>
          </a:prstGeom>
          <a:noFill/>
        </p:spPr>
      </p:pic>
      <p:pic>
        <p:nvPicPr>
          <p:cNvPr id="3" name="Picture 2" descr="D:\Galina\МАСТЕР-КЛАССЫ\мастер-класс-5\1_ЛАРЬКОВА_ОВОЩИ\рисунки для заданий\Овощи_вектор\морковь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15720034">
            <a:off x="2396611" y="2379411"/>
            <a:ext cx="1514149" cy="4343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 descr="D:\Galina\МАСТЕР-КЛАССЫ\мастер-класс-5\1_ЛАРЬКОВА_ОВОЩИ\рисунки для заданий\Овощи_вектор\томат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800600" y="2133600"/>
            <a:ext cx="850900" cy="8001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0" name="Picture 6" descr="D:\Galina\МАСТЕР-КЛАССЫ\мастер-класс-5\1_ЛАРЬКОВА_ОВОЩИ\рисунки для заданий\Овощи_вектор\свекла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19748607">
            <a:off x="3381681" y="2025985"/>
            <a:ext cx="1276350" cy="762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4" descr="D:\Galina\МАСТЕР-КЛАССЫ\мастер-класс-5\1_ЛАРЬКОВА_ОВОЩИ\рисунки для заданий\Овощи_вектор\редис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20124284">
            <a:off x="2078075" y="2248492"/>
            <a:ext cx="469353" cy="130016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5" descr="D:\Galina\МАСТЕР-КЛАССЫ\мастер-класс-5\1_ЛАРЬКОВА_ОВОЩИ\рисунки для заданий\Овощи_вектор\огурец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2292050" flipH="1">
            <a:off x="1233274" y="3539005"/>
            <a:ext cx="1262185" cy="4826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Управляющая кнопка: далее 13">
            <a:hlinkClick r:id="rId16" action="ppaction://hlinksldjump" highlightClick="1"/>
          </p:cNvPr>
          <p:cNvSpPr/>
          <p:nvPr/>
        </p:nvSpPr>
        <p:spPr>
          <a:xfrm flipH="1"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00" y="762000"/>
            <a:ext cx="2667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14E-7 L 0.12951 0.08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8208E-6 L 0.15538 0.1995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0.05209 0.2598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8208E-6 L 0.09688 0.2101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65896E-6 L -0.00486 0.274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35838E-7 L -0.00417 0.1831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9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81400" y="1524000"/>
            <a:ext cx="3810000" cy="2590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был первым русским человеком, узнавшим вкус картофеля?</a:t>
            </a:r>
            <a:endParaRPr lang="ru-RU" sz="2800" b="1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177165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343400"/>
            <a:ext cx="1991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Пётр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33800" y="1524000"/>
            <a:ext cx="3886200" cy="220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Именем какого м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осковского повара-француза назван популярный салат?</a:t>
            </a:r>
            <a:endParaRPr lang="ru-RU" sz="3600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177165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5800" y="4114800"/>
            <a:ext cx="2524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Оливье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9000" y="1295400"/>
            <a:ext cx="4419600" cy="2971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Какой овощ сначала выращивали в оранжереях Англии и России ради редко цветущих невзрачных цветков?</a:t>
            </a:r>
            <a:endParaRPr lang="ru-RU" sz="3600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177165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0600" y="4343400"/>
            <a:ext cx="1982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Томат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76600" y="1524000"/>
            <a:ext cx="4191000" cy="220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Герой русских народных представлений и приправа для блюд</a:t>
            </a: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177165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86200" y="4114800"/>
            <a:ext cx="3138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Петрушка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flipH="1"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76600" y="1524000"/>
            <a:ext cx="4343400" cy="1828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Необходимый компонент немецкого «солдатского» кофе</a:t>
            </a: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90800"/>
            <a:ext cx="177165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600" y="4114800"/>
            <a:ext cx="2883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Морковь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000" y="914401"/>
            <a:ext cx="6781800" cy="1066799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Музыкальная пауза</a:t>
            </a:r>
          </a:p>
        </p:txBody>
      </p:sp>
      <p:pic>
        <p:nvPicPr>
          <p:cNvPr id="9" name="Picture 4" descr="D:\Galina\МАСТЕР-КЛАССЫ\мастер-класс-5\1_ЛАРЬКОВА_ОВОЩИ\рисунки для заданий\Веселые овощи\оригиналы_весёлые овощи\1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7429" y="2209800"/>
            <a:ext cx="2869143" cy="3926295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 flipH="1">
            <a:off x="8041944" y="5929952"/>
            <a:ext cx="515256" cy="381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_Ах картошка.wav">
            <a:hlinkClick r:id="" action="ppaction://media"/>
          </p:cNvPr>
          <p:cNvPicPr>
            <a:picLocks noRot="1" noChangeAspect="1"/>
          </p:cNvPicPr>
          <p:nvPr>
            <a:wavAudioFile r:embed="rId1" name="_Ах картошка.wav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838200"/>
            <a:ext cx="4953000" cy="205740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грядки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943100" y="3276600"/>
          <a:ext cx="5257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14600" y="1066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Анаграмма</a:t>
            </a:r>
            <a:endParaRPr lang="ru-RU" sz="4000" b="1" spc="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971800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704" y="297180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2971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5891" y="29718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92046" y="29718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5524" y="29718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4371" y="297180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0" y="29718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3487" y="2971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3700" y="29718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44500" y="29718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19112" y="547688"/>
            <a:ext cx="8108430" cy="5867400"/>
            <a:chOff x="-5821103" y="471488"/>
            <a:chExt cx="8108430" cy="5867400"/>
          </a:xfrm>
        </p:grpSpPr>
        <p:pic>
          <p:nvPicPr>
            <p:cNvPr id="2" name="Picture 2" descr="C:\Documents and Settings\Галина\Мои документы\Мои рисунки\рамка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821103" y="471488"/>
              <a:ext cx="8108430" cy="586740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-4610100" y="1997839"/>
              <a:ext cx="5715000" cy="28623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6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  <a:cs typeface="Arial" pitchFamily="34" charset="0"/>
                </a:rPr>
                <a:t>Путешествие </a:t>
              </a:r>
            </a:p>
            <a:p>
              <a:pPr lvl="0" algn="ctr"/>
              <a:r>
                <a:rPr lang="ru-RU" sz="6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  <a:cs typeface="Arial" pitchFamily="34" charset="0"/>
                </a:rPr>
                <a:t>в страну</a:t>
              </a:r>
            </a:p>
            <a:p>
              <a:pPr lvl="0" algn="ctr"/>
              <a:r>
                <a:rPr lang="ru-RU" sz="6000" b="1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  <a:cs typeface="Arial" pitchFamily="34" charset="0"/>
                </a:rPr>
                <a:t>Легумию</a:t>
              </a:r>
              <a:r>
                <a:rPr lang="ru-RU" sz="6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  <a:cs typeface="Arial" pitchFamily="34" charset="0"/>
                </a:rPr>
                <a:t> </a:t>
              </a:r>
              <a:endParaRPr lang="ru-RU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4.44444E-6 L -0.1125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023 L -0.11719 -0.000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9 0.00139 L 0.11736 0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07 L 0.11042 -0.0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4.44444E-6 L -0.24757 -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24479 -0.000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4.44444E-6 L 0.16493 -0.0006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0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16667 0.002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4.44444E-6 L 0.16302 -0.000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3100" y="1524000"/>
            <a:ext cx="5257800" cy="213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Сарафан не сарафан, платьице не платьице,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как станешь раздевать, досыта наплачешься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8650" y="38862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Капуста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467100" y="38862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Лук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305550" y="38862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Чеснок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0" y="457200"/>
            <a:ext cx="26670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Загадка № 1</a:t>
            </a:r>
          </a:p>
        </p:txBody>
      </p:sp>
      <p:pic>
        <p:nvPicPr>
          <p:cNvPr id="1028" name="Picture 4" descr="D:\Galina\МАСТЕР-КЛАССЫ\мастер-класс-5\1_ЛАРЬКОВА_ОВОЩИ\рисунки для заданий\Веселые овощи\Весёлые овощи\чес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6781800" y="4800600"/>
            <a:ext cx="1457268" cy="1666875"/>
          </a:xfrm>
          <a:prstGeom prst="rect">
            <a:avLst/>
          </a:prstGeom>
          <a:noFill/>
        </p:spPr>
      </p:pic>
      <p:pic>
        <p:nvPicPr>
          <p:cNvPr id="1029" name="Picture 5" descr="D:\Galina\МАСТЕР-КЛАССЫ\мастер-класс-5\1_ЛАРЬКОВА_ОВОЩИ\рисунки для заданий\Веселые овощи\Весёлые овощи\капуста веселая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914400" y="5105400"/>
            <a:ext cx="1663700" cy="1262063"/>
          </a:xfrm>
          <a:prstGeom prst="rect">
            <a:avLst/>
          </a:prstGeom>
          <a:noFill/>
        </p:spPr>
      </p:pic>
      <p:pic>
        <p:nvPicPr>
          <p:cNvPr id="1030" name="Picture 6" descr="D:\Galina\МАСТЕР-КЛАССЫ\мастер-класс-5\1_ЛАРЬКОВА_ОВОЩИ\рисунки для заданий\Веселые овощи\Весёлые овощи\лук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035226" y="4876800"/>
            <a:ext cx="1279979" cy="1619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2700" y="609600"/>
            <a:ext cx="4038600" cy="16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 неверный!</a:t>
            </a:r>
          </a:p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Подумайте ещё!</a:t>
            </a:r>
          </a:p>
        </p:txBody>
      </p:sp>
      <p:pic>
        <p:nvPicPr>
          <p:cNvPr id="1029" name="Picture 5" descr="C:\Documents and Settings\Галина\Мои документы\Мои рисунки\Безымянныйт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505200" y="2667000"/>
            <a:ext cx="2066925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lastslideviewed" highlightClick="1"/>
          </p:cNvPr>
          <p:cNvSpPr/>
          <p:nvPr/>
        </p:nvSpPr>
        <p:spPr>
          <a:xfrm flipH="1"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D:\Galina\МАСТЕР-КЛАССЫ\мастер-класс-5\1_ЛАРЬКОВА_ОВОЩИ\рисунки для заданий\Веселые овощи\рис_Чиполлино\chipolin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7505" y="381000"/>
            <a:ext cx="1706495" cy="282045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24000" y="1447800"/>
            <a:ext cx="6096000" cy="464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Лук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Репчатый лук уже за четыре тысячи лет до нашей эры выращивали в Азии, откуда он постепенно и распространился по свету. 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В древние века рыцари носили на груди талисман — обыкновенную луковицу (считалось, что он предохранял от стрел, ударов мечей). 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В Древней Руси лук появился в XII веке и считался универсальным средством, предохраняющим и излечивающим от всех болезней</a:t>
            </a:r>
            <a:endParaRPr lang="ru-RU" sz="2000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0" y="533400"/>
            <a:ext cx="27432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3100" y="1676400"/>
            <a:ext cx="5257800" cy="1752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красно снаружи,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бело внутри, с зелёным хохолком на голове?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8650" y="38100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Морковь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467100" y="38100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Свёкла</a:t>
            </a: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305550" y="38100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Редис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400" y="4572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Загадка № 2</a:t>
            </a:r>
          </a:p>
        </p:txBody>
      </p:sp>
      <p:pic>
        <p:nvPicPr>
          <p:cNvPr id="2050" name="Picture 2" descr="D:\Galina\МАСТЕР-КЛАССЫ\мастер-класс-5\1_ЛАРЬКОВА_ОВОЩИ\рисунки для заданий\Веселые овощи\Весёлые овощи\свекл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527988" y="4724400"/>
            <a:ext cx="1894810" cy="1790700"/>
          </a:xfrm>
          <a:prstGeom prst="rect">
            <a:avLst/>
          </a:prstGeom>
          <a:noFill/>
        </p:spPr>
      </p:pic>
      <p:pic>
        <p:nvPicPr>
          <p:cNvPr id="2051" name="Picture 3" descr="D:\Galina\МАСТЕР-КЛАССЫ\мастер-класс-5\1_ЛАРЬКОВА_ОВОЩИ\рисунки для заданий\Веселые овощи\Весёлые овощи\морковк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144869" y="4724400"/>
            <a:ext cx="1238250" cy="1847850"/>
          </a:xfrm>
          <a:prstGeom prst="rect">
            <a:avLst/>
          </a:prstGeom>
          <a:noFill/>
        </p:spPr>
      </p:pic>
      <p:pic>
        <p:nvPicPr>
          <p:cNvPr id="2052" name="Picture 4" descr="D:\Galina\МАСТЕР-КЛАССЫ\мастер-класс-5\1_ЛАРЬКОВА_ОВОЩИ\рисунки для заданий\Веселые овощи\оригиналы_весёлые овощи\редис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flipH="1">
            <a:off x="6781800" y="4876800"/>
            <a:ext cx="1431463" cy="17240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D:\Galina\МАСТЕР-КЛАССЫ\мастер-класс-5\1_ЛАРЬКОВА_ОВОЩИ\рисунки для заданий\Веселые овощи\рис_Чиполлино\chipolin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7505" y="381000"/>
            <a:ext cx="1706495" cy="282045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24000" y="1600200"/>
            <a:ext cx="6096000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Редис</a:t>
            </a:r>
            <a:endParaRPr lang="ru-RU" sz="2800" b="1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Родиной редиса считается Средняя Азия, где его выращивали более 5000 лет назад.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В Европе редис появился в XVI веке. По преданию, он был завезен путешественником Марко Поло из Китая в Венецию, а в начале XVIII века попал и в Россию — Петр I привёз его из Голландии и повелел выращивать его на аптекарском огороде в Санкт-Петербурге 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76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0" y="533400"/>
            <a:ext cx="27432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200" y="1676400"/>
            <a:ext cx="5257800" cy="1866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Кругла, а не шар,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хвостом, а не мышь. Желта, как мёд,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вкус не тот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8650" y="39624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Репа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467100" y="39624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Тыква</a:t>
            </a: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305550" y="39624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Дыня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400" y="4572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Загадка № 3</a:t>
            </a:r>
          </a:p>
        </p:txBody>
      </p:sp>
      <p:pic>
        <p:nvPicPr>
          <p:cNvPr id="3074" name="Picture 2" descr="D:\Galina\МАСТЕР-КЛАССЫ\мастер-класс-5\1_ЛАРЬКОВА_ОВОЩИ\рисунки для заданий\Веселые овощи\оригиналы_весёлые овощи\тыкв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552825" y="5029200"/>
            <a:ext cx="2038350" cy="1444625"/>
          </a:xfrm>
          <a:prstGeom prst="rect">
            <a:avLst/>
          </a:prstGeom>
          <a:noFill/>
        </p:spPr>
      </p:pic>
      <p:pic>
        <p:nvPicPr>
          <p:cNvPr id="3076" name="Picture 4" descr="D:\Galina\МАСТЕР-КЛАССЫ\мастер-класс-5\1_ЛАРЬКОВА_ОВОЩИ\рисунки для заданий\Веселые овощи\Весёлые овощи\03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990600" y="4953000"/>
            <a:ext cx="1586063" cy="1572469"/>
          </a:xfrm>
          <a:prstGeom prst="rect">
            <a:avLst/>
          </a:prstGeom>
          <a:noFill/>
        </p:spPr>
      </p:pic>
      <p:pic>
        <p:nvPicPr>
          <p:cNvPr id="3077" name="Picture 5" descr="D:\Galina\МАСТЕР-КЛАССЫ\мастер-класс-5\1_ЛАРЬКОВА_ОВОЩИ\рисунки для заданий\Веселые овощи\оригиналы_весёлые овощи\дыня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flipH="1">
            <a:off x="6629400" y="5029200"/>
            <a:ext cx="1457325" cy="140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D:\Galina\МАСТЕР-КЛАССЫ\мастер-класс-5\1_ЛАРЬКОВА_ОВОЩИ\рисунки для заданий\Веселые овощи\рис_Чиполлино\chipolin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7505" y="381000"/>
            <a:ext cx="1706495" cy="282045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371600" y="1524000"/>
            <a:ext cx="6096000" cy="487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Репа</a:t>
            </a:r>
            <a:endParaRPr lang="ru-RU" sz="2800" b="1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История репы длится уже не менее шести тысячелетий.  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Репу по праву можно назвать прародительницей овощных культур, возделываемых на Руси. До наших дней дошла пословица «Проще (дешевле) пареной репы», которая зародилась именно в те давние времена, когда репа была одним из основных продуктов питания и стоила довольно дешево.  Были времена, когда на Руси неурожай репы приравнивался к стихийному бедствию</a:t>
            </a:r>
            <a:endParaRPr lang="ru-RU" sz="2000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76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0" y="533400"/>
            <a:ext cx="27432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1676400"/>
            <a:ext cx="4419600" cy="213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Лежит урода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посреди огорода.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ни пройдёт,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вихор возьмёт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38525" y="41148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Огурец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33400" y="4114800"/>
            <a:ext cx="22860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Помидор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400" y="4572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Загадка № 4</a:t>
            </a:r>
          </a:p>
        </p:txBody>
      </p:sp>
      <p:pic>
        <p:nvPicPr>
          <p:cNvPr id="4099" name="Picture 3" descr="D:\Galina\МАСТЕР-КЛАССЫ\мастер-класс-5\1_ЛАРЬКОВА_ОВОЩИ\рисунки для заданий\Веселые овощи\оригиналы_весёлые овощи\редьк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flipH="1">
            <a:off x="6781800" y="4953000"/>
            <a:ext cx="1381125" cy="1594134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267450" y="4114800"/>
            <a:ext cx="22860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Редька</a:t>
            </a:r>
          </a:p>
        </p:txBody>
      </p:sp>
      <p:pic>
        <p:nvPicPr>
          <p:cNvPr id="4100" name="Picture 4" descr="D:\Galina\МАСТЕР-КЛАССЫ\мастер-класс-5\1_ЛАРЬКОВА_ОВОЩИ\рисунки для заданий\Веселые овощи\Весёлые овощи\Копия парочк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1709737" cy="1557338"/>
          </a:xfrm>
          <a:prstGeom prst="rect">
            <a:avLst/>
          </a:prstGeom>
          <a:noFill/>
        </p:spPr>
      </p:pic>
      <p:pic>
        <p:nvPicPr>
          <p:cNvPr id="4101" name="Picture 5" descr="D:\Galina\МАСТЕР-КЛАССЫ\мастер-класс-5\1_ЛАРЬКОВА_ОВОЩИ\рисунки для заданий\Веселые овощи\Весёлые овощи\Копия парочка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962400" y="4953000"/>
            <a:ext cx="1252538" cy="14563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D:\Galina\МАСТЕР-КЛАССЫ\мастер-класс-5\1_ЛАРЬКОВА_ОВОЩИ\рисунки для заданий\Веселые овощи\рис_Чиполлино\chipolin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7505" y="381000"/>
            <a:ext cx="1706495" cy="282045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66800" y="1600200"/>
            <a:ext cx="6553200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Редька</a:t>
            </a:r>
            <a:endParaRPr lang="ru-RU" sz="2800" b="1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Место рождения редьки --Средиземноморье.</a:t>
            </a:r>
          </a:p>
          <a:p>
            <a:pPr algn="just">
              <a:tabLst>
                <a:tab pos="363538" algn="l"/>
              </a:tabLs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Отношение к ней было разным: в Египте её не считали аристократическим продуктом, так как выдавали рабочим, строившим пирамиды. А в Древней Греции редьку отливали из золота и подносили богу Аполлону на Дельфийских празднествах, поскольку считали ее королевой овощей</a:t>
            </a:r>
            <a:endParaRPr lang="ru-RU" sz="2000" spc="150" dirty="0" smtClean="0">
              <a:ln w="11430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76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0" y="533400"/>
            <a:ext cx="27432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5000" y="1524000"/>
            <a:ext cx="5257800" cy="1905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 и ног я не имею. Голова и та без шеи.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 ни рта, и ни зубов, </a:t>
            </a:r>
          </a:p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кусаюсь - будь здоров!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71500" y="37338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Крапива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352800" y="3733800"/>
            <a:ext cx="2209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Чеснок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134100" y="3733800"/>
            <a:ext cx="24384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Чертополох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400" y="4572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Загадка № 5</a:t>
            </a:r>
          </a:p>
        </p:txBody>
      </p:sp>
      <p:pic>
        <p:nvPicPr>
          <p:cNvPr id="9" name="Picture 4" descr="D:\Galina\МАСТЕР-КЛАССЫ\мастер-класс-5\1_ЛАРЬКОВА_ОВОЩИ\рисунки для заданий\Веселые овощи\Весёлые овощи\чес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733800" y="4724400"/>
            <a:ext cx="1600200" cy="1830366"/>
          </a:xfrm>
          <a:prstGeom prst="rect">
            <a:avLst/>
          </a:prstGeom>
          <a:noFill/>
        </p:spPr>
      </p:pic>
      <p:pic>
        <p:nvPicPr>
          <p:cNvPr id="5124" name="Picture 4" descr="http://www.methodicalroom.8m.com/CHERT_BED.gif"/>
          <p:cNvPicPr>
            <a:picLocks noChangeAspect="1" noChangeArrowheads="1"/>
          </p:cNvPicPr>
          <p:nvPr/>
        </p:nvPicPr>
        <p:blipFill>
          <a:blip r:embed="rId6">
            <a:lum bright="-20000" contrast="10000"/>
          </a:blip>
          <a:srcRect/>
          <a:stretch>
            <a:fillRect/>
          </a:stretch>
        </p:blipFill>
        <p:spPr bwMode="auto">
          <a:xfrm>
            <a:off x="6629400" y="4724400"/>
            <a:ext cx="1581150" cy="1581151"/>
          </a:xfrm>
          <a:prstGeom prst="rect">
            <a:avLst/>
          </a:prstGeom>
          <a:noFill/>
        </p:spPr>
      </p:pic>
      <p:pic>
        <p:nvPicPr>
          <p:cNvPr id="5126" name="Picture 6" descr="http://vseuznaikak.ru/wp-content/uploads/2012/03/krapiva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5800" y="4495800"/>
            <a:ext cx="1990725" cy="1990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066800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Овощ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по-французски – «</a:t>
            </a:r>
            <a:r>
              <a:rPr lang="ru-RU" sz="26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легум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по-испански – «</a:t>
            </a:r>
            <a:r>
              <a:rPr lang="ru-RU" sz="26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легумус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Galina\МАСТЕР-КЛАССЫ\мастер-класс-5\1_ЛАРЬКОВА_ОВОЩИ\рисунки для заданий\Веселые овощи\оригиналы_весёлые овощи\kartinki_ovoshhi_dlja_detej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971800"/>
            <a:ext cx="3228975" cy="3200400"/>
          </a:xfrm>
          <a:prstGeom prst="rect">
            <a:avLst/>
          </a:prstGeom>
          <a:noFill/>
        </p:spPr>
      </p:pic>
      <p:pic>
        <p:nvPicPr>
          <p:cNvPr id="3076" name="Picture 4" descr="D:\Galina\МАСТЕР-КЛАССЫ\мастер-класс-5\1_ЛАРЬКОВА_ОВОЩИ\рисунки для заданий\Веселые овощи\Весёлые овощи\0_7dcf8_97e7ec6d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62000" y="3657600"/>
            <a:ext cx="1635125" cy="2462263"/>
          </a:xfrm>
          <a:prstGeom prst="rect">
            <a:avLst/>
          </a:prstGeom>
          <a:noFill/>
        </p:spPr>
      </p:pic>
      <p:pic>
        <p:nvPicPr>
          <p:cNvPr id="3077" name="Picture 5" descr="D:\Galina\МАСТЕР-КЛАССЫ\мастер-класс-5\1_ЛАРЬКОВА_ОВОЩИ\рисунки для заданий\Веселые овощи\Весёлые овощи\svekla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14800"/>
            <a:ext cx="1504950" cy="1911048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838200" y="647700"/>
            <a:ext cx="7467600" cy="5562600"/>
            <a:chOff x="838200" y="647700"/>
            <a:chExt cx="7467600" cy="55626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38200" y="647700"/>
              <a:ext cx="7467600" cy="5562600"/>
              <a:chOff x="609600" y="685800"/>
              <a:chExt cx="7848600" cy="5638799"/>
            </a:xfrm>
          </p:grpSpPr>
          <p:pic>
            <p:nvPicPr>
              <p:cNvPr id="9" name="Picture 2" descr="D:\Galina\МАСТЕР-КЛАССЫ\мастер-класс-5\1_ЛАРЬКОВА_ОВОЩИ\рисунки для заданий\овощные фоны\89384570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9600" y="685800"/>
                <a:ext cx="7848600" cy="5638799"/>
              </a:xfrm>
              <a:prstGeom prst="rect">
                <a:avLst/>
              </a:prstGeom>
              <a:noFill/>
            </p:spPr>
          </p:pic>
          <p:pic>
            <p:nvPicPr>
              <p:cNvPr id="10" name="Рисунок 9" descr="C:\Documents and Settings\Галина\YandexDisk\Скриншоты\2014-08-01 13-25-02 Скриншот экрана.png"/>
              <p:cNvPicPr/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05001" y="1943101"/>
                <a:ext cx="5257800" cy="2971799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514600" y="6858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spc="20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Ребус</a:t>
              </a:r>
              <a:endParaRPr lang="ru-RU" sz="4000" b="1" spc="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D:\Galina\МАСТЕР-КЛАССЫ\мастер-класс-5\1_ЛАРЬКОВА_ОВОЩИ\рисунки для заданий\Веселые овощи\рис_Чиполлино\chipolin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7505" y="304800"/>
            <a:ext cx="1706495" cy="282045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00400" y="4572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7800" y="1600200"/>
            <a:ext cx="6248400" cy="426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0" algn="l"/>
              </a:tabLst>
            </a:pPr>
            <a:r>
              <a:rPr lang="ru-RU" sz="2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Чеснок</a:t>
            </a:r>
            <a:endParaRPr lang="ru-RU" sz="2800" b="1" spc="150" dirty="0" smtClean="0">
              <a:ln w="11430"/>
              <a:solidFill>
                <a:srgbClr val="9BBB5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1938" algn="l"/>
              </a:tabLst>
            </a:pPr>
            <a:r>
              <a:rPr lang="ru-RU" sz="20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Родина чеснока - Средняя Азия.  </a:t>
            </a:r>
          </a:p>
          <a:p>
            <a:pPr algn="just">
              <a:tabLst>
                <a:tab pos="269875" algn="l"/>
              </a:tabLst>
            </a:pPr>
            <a:r>
              <a:rPr lang="ru-RU" sz="20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Чесноком кормили строителей пирамид, обнаружили его и в гробнице фараона Тутанхамона. 	</a:t>
            </a:r>
          </a:p>
          <a:p>
            <a:pPr algn="just">
              <a:tabLst>
                <a:tab pos="261938" algn="l"/>
              </a:tabLst>
            </a:pPr>
            <a:r>
              <a:rPr lang="ru-RU" sz="20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Римские ремесленники и воины жевали чеснок, в особенности перед битвами, когда им предстояла рукопашная схватка. </a:t>
            </a:r>
          </a:p>
          <a:p>
            <a:pPr algn="just">
              <a:tabLst>
                <a:tab pos="269875" algn="l"/>
              </a:tabLst>
            </a:pPr>
            <a:r>
              <a:rPr lang="ru-RU" sz="200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Согласно китайской мифологии, чеснок способен отпугнуть дурной глаз – символ неудач и невзгод</a:t>
            </a: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 flipH="1">
            <a:off x="8487600" y="6324600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723900" y="3581400"/>
          <a:ext cx="7696200" cy="191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7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7393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2100" y="914401"/>
            <a:ext cx="6019800" cy="213360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Овощные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кроссворды</a:t>
            </a:r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3048000" y="3720737"/>
            <a:ext cx="4953000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Click r:id="rId10" action="ppaction://hlinksldjump"/>
          </p:cNvPr>
          <p:cNvSpPr/>
          <p:nvPr/>
        </p:nvSpPr>
        <p:spPr>
          <a:xfrm>
            <a:off x="3048000" y="4876800"/>
            <a:ext cx="4876800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9200" y="609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разгадывания кроссворда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" y="1811447"/>
            <a:ext cx="7696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Ответьте устно на вопрос, затем проверьте правильность ответа, нажав на плашку с вопросом.</a:t>
            </a:r>
          </a:p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Перейдите к выполнению следующего задания по появившейся одновременно с ответом стрелке.</a:t>
            </a:r>
          </a:p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Выбор заданий по порядку номеров.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7858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"/>
            <a:ext cx="1554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38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447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2667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715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70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105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78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0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86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54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6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4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24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54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58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62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5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58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62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7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19400" y="8382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9000" y="3048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2057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4958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Овощ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группы клубнеплодов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1447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6600" y="26670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3886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6600" y="44958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5105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57150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66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6600" y="838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57200" y="457200"/>
            <a:ext cx="1981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Galina\МАСТЕР-КЛАССЫ\мастер-класс-5\2_мои работы\для задания 2\овощи\оригиналы_весёлые овощи\картофель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743200"/>
            <a:ext cx="1524000" cy="1623391"/>
          </a:xfrm>
          <a:prstGeom prst="rect">
            <a:avLst/>
          </a:prstGeom>
          <a:noFill/>
        </p:spPr>
      </p:pic>
      <p:pic>
        <p:nvPicPr>
          <p:cNvPr id="4" name="Picture 4" descr="D:\Galina\МАСТЕР-КЛАССЫ\мастер-класс-5\6_мои работы\Рисунок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36246"/>
            <a:ext cx="1546225" cy="1638300"/>
          </a:xfrm>
          <a:prstGeom prst="rect">
            <a:avLst/>
          </a:prstGeom>
          <a:noFill/>
        </p:spPr>
      </p:pic>
      <p:pic>
        <p:nvPicPr>
          <p:cNvPr id="30" name="Picture 5" descr="D:\Galina\МАСТЕР-КЛАССЫ\мастер-класс-5\6_мои работы\Рисунок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562600"/>
            <a:ext cx="1143000" cy="789731"/>
          </a:xfrm>
          <a:prstGeom prst="rect">
            <a:avLst/>
          </a:prstGeom>
          <a:noFill/>
        </p:spPr>
      </p:pic>
      <p:sp>
        <p:nvSpPr>
          <p:cNvPr id="56" name="Управляющая кнопка: далее 55">
            <a:hlinkClick r:id="rId10" action="ppaction://hlinksldjump" highlightClick="1"/>
          </p:cNvPr>
          <p:cNvSpPr/>
          <p:nvPr/>
        </p:nvSpPr>
        <p:spPr>
          <a:xfrm>
            <a:off x="8229600" y="61449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9" grpId="0"/>
      <p:bldP spid="67" grpId="0"/>
      <p:bldP spid="68" grpId="0"/>
      <p:bldP spid="69" grpId="0"/>
      <p:bldP spid="70" grpId="0"/>
      <p:bldP spid="72" grpId="0"/>
      <p:bldP spid="89" grpId="0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8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447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2667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715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70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105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78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0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86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54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6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4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24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54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58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62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5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58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62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7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19400" y="8382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9000" y="3048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2057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4958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1447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6600" y="26670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3886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6600" y="44958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5105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57150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66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6600" y="838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86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150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054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34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Овощ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группы капустных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7200" y="457200"/>
            <a:ext cx="1981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"/>
            <a:ext cx="1554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 descr="D:\Galina\МАСТЕР-КЛАССЫ\мастер-класс-5\6_мои работы\Рисунок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43200"/>
            <a:ext cx="1546225" cy="1638300"/>
          </a:xfrm>
          <a:prstGeom prst="rect">
            <a:avLst/>
          </a:prstGeom>
          <a:noFill/>
        </p:spPr>
      </p:pic>
      <p:pic>
        <p:nvPicPr>
          <p:cNvPr id="65" name="Picture 5" descr="D:\Galina\МАСТЕР-КЛАССЫ\мастер-класс-5\6_мои работы\Рисунок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562600"/>
            <a:ext cx="1143000" cy="789731"/>
          </a:xfrm>
          <a:prstGeom prst="rect">
            <a:avLst/>
          </a:prstGeom>
          <a:noFill/>
        </p:spPr>
      </p:pic>
      <p:pic>
        <p:nvPicPr>
          <p:cNvPr id="66" name="Picture 6" descr="D:\Galina\МАСТЕР-КЛАССЫ\мастер-класс-5\6_мои работы\Рисунок6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62000" y="5344390"/>
            <a:ext cx="1600200" cy="1105624"/>
          </a:xfrm>
          <a:prstGeom prst="rect">
            <a:avLst/>
          </a:prstGeom>
          <a:noFill/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7858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Управляющая кнопка: далее 62">
            <a:hlinkClick r:id="rId10" action="ppaction://hlinksldjump" highlightClick="1"/>
          </p:cNvPr>
          <p:cNvSpPr/>
          <p:nvPr/>
        </p:nvSpPr>
        <p:spPr>
          <a:xfrm>
            <a:off x="8229600" y="61449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"/>
            <a:ext cx="1554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 descr="D:\Galina\МАСТЕР-КЛАССЫ\мастер-класс-5\6_мои работы\Рисунок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67600" y="304800"/>
            <a:ext cx="1850268" cy="1905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38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447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2667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715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70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105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78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0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86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54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6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4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24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54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58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62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5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58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62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7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8382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9000" y="3048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2057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4958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1447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6600" y="26670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670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574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862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054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50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3886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6600" y="44958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5105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57150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66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6600" y="838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86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150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054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34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Овощ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группы корнеплодов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7200" y="457200"/>
            <a:ext cx="1981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4" descr="D:\Galina\МАСТЕР-КЛАССЫ\мастер-класс-5\6_мои работы\Рисунок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43200"/>
            <a:ext cx="1546225" cy="1638300"/>
          </a:xfrm>
          <a:prstGeom prst="rect">
            <a:avLst/>
          </a:prstGeom>
          <a:noFill/>
        </p:spPr>
      </p:pic>
      <p:pic>
        <p:nvPicPr>
          <p:cNvPr id="77" name="Picture 6" descr="D:\Galina\МАСТЕР-КЛАССЫ\мастер-класс-5\6_мои работы\Рисунок6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62000" y="5344390"/>
            <a:ext cx="1600200" cy="1105624"/>
          </a:xfrm>
          <a:prstGeom prst="rect">
            <a:avLst/>
          </a:prstGeom>
          <a:noFill/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7858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Управляющая кнопка: далее 75">
            <a:hlinkClick r:id="rId10" action="ppaction://hlinksldjump" highlightClick="1"/>
          </p:cNvPr>
          <p:cNvSpPr/>
          <p:nvPr/>
        </p:nvSpPr>
        <p:spPr>
          <a:xfrm>
            <a:off x="8229600" y="61449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6" grpId="0"/>
      <p:bldP spid="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8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447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2667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715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70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105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78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0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86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54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6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4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24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54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58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62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5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58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62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7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19400" y="8382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9000" y="3048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2057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4958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1447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670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6600" y="26670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670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574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862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054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50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3886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6600" y="44958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5105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57150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66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62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958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054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6600" y="838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86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150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054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34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Овощ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группы паслёновых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7200" y="457200"/>
            <a:ext cx="1981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2" descr="D:\Galina\МАСТЕР-КЛАССЫ\мастер-класс-5\6_мои работы\Рисунок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67600" y="304800"/>
            <a:ext cx="1850268" cy="1905000"/>
          </a:xfrm>
          <a:prstGeom prst="rect">
            <a:avLst/>
          </a:prstGeom>
          <a:noFill/>
        </p:spPr>
      </p:pic>
      <p:pic>
        <p:nvPicPr>
          <p:cNvPr id="74" name="Picture 4" descr="D:\Galina\МАСТЕР-КЛАССЫ\мастер-класс-5\6_мои работы\Рисунок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43200"/>
            <a:ext cx="1546225" cy="1638300"/>
          </a:xfrm>
          <a:prstGeom prst="rect">
            <a:avLst/>
          </a:prstGeom>
          <a:noFill/>
        </p:spPr>
      </p:pic>
      <p:pic>
        <p:nvPicPr>
          <p:cNvPr id="76" name="Picture 6" descr="D:\Galina\МАСТЕР-КЛАССЫ\мастер-класс-5\6_мои работы\Рисунок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62000" y="5344390"/>
            <a:ext cx="1600200" cy="1105624"/>
          </a:xfrm>
          <a:prstGeom prst="rect">
            <a:avLst/>
          </a:prstGeom>
          <a:noFill/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7858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47688" y="1462088"/>
            <a:ext cx="9159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Управляющая кнопка: далее 74">
            <a:hlinkClick r:id="rId10" action="ppaction://hlinksldjump" highlightClick="1"/>
          </p:cNvPr>
          <p:cNvSpPr/>
          <p:nvPr/>
        </p:nvSpPr>
        <p:spPr>
          <a:xfrm>
            <a:off x="8229600" y="61449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5" grpId="0"/>
      <p:bldP spid="77" grpId="0"/>
      <p:bldP spid="78" grpId="0"/>
      <p:bldP spid="79" grpId="0"/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8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447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2667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7150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70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105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78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0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86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54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6200" y="44958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42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24600" y="8382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54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58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6200" y="32766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5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58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62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7400" y="2057400"/>
            <a:ext cx="609600" cy="609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19400" y="8382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9000" y="3048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2057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495800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1447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670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57400" y="4495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6600" y="26670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7000" y="4495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670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574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862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054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5000" y="2057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3886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6600" y="44958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51054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57150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8200" y="4495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6600" y="20574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47800" y="4495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86200" y="44958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62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958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05400" y="32766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6600" y="838200"/>
            <a:ext cx="60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86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150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054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34200" y="838200"/>
            <a:ext cx="60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Овощ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группы тыквенных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7200" y="457200"/>
            <a:ext cx="1981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1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2" descr="D:\Galina\МАСТЕР-КЛАССЫ\мастер-класс-5\6_мои работы\Рисунок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67600" y="304800"/>
            <a:ext cx="1850268" cy="1905000"/>
          </a:xfrm>
          <a:prstGeom prst="rect">
            <a:avLst/>
          </a:prstGeom>
          <a:noFill/>
        </p:spPr>
      </p:pic>
      <p:pic>
        <p:nvPicPr>
          <p:cNvPr id="87" name="Picture 4" descr="D:\Galina\МАСТЕР-КЛАССЫ\мастер-класс-5\6_мои работы\Рисунок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43200"/>
            <a:ext cx="1546225" cy="1638300"/>
          </a:xfrm>
          <a:prstGeom prst="rect">
            <a:avLst/>
          </a:prstGeom>
          <a:noFill/>
        </p:spPr>
      </p:pic>
      <p:pic>
        <p:nvPicPr>
          <p:cNvPr id="88" name="Picture 6" descr="D:\Galina\МАСТЕР-КЛАССЫ\мастер-класс-5\6_мои работы\Рисунок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62000" y="5344390"/>
            <a:ext cx="1600200" cy="1105624"/>
          </a:xfrm>
          <a:prstGeom prst="rect">
            <a:avLst/>
          </a:prstGeom>
          <a:noFill/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47688" y="1462088"/>
            <a:ext cx="9159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29400" y="2057400"/>
            <a:ext cx="1704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Скругленный прямоугольник 80"/>
          <p:cNvSpPr/>
          <p:nvPr/>
        </p:nvSpPr>
        <p:spPr>
          <a:xfrm>
            <a:off x="4953000" y="4343400"/>
            <a:ext cx="3429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Управляющая кнопка: далее 81">
            <a:hlinkClick r:id="rId10" action="ppaction://hlinksldjump" highlightClick="1"/>
          </p:cNvPr>
          <p:cNvSpPr/>
          <p:nvPr/>
        </p:nvSpPr>
        <p:spPr>
          <a:xfrm flipH="1">
            <a:off x="8229600" y="6144296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71" grpId="0"/>
      <p:bldP spid="73" grpId="0"/>
      <p:bldP spid="76" grpId="0"/>
      <p:bldP spid="81" grpId="0" animBg="1"/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9200" y="609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разгадывания кроссворда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" y="1811447"/>
            <a:ext cx="7696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Нажмите на цифру, обозначающую номер задания.</a:t>
            </a:r>
          </a:p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Ответьте устно, затем проверьте правильность ответа, нажав на цифру, обозначающую номер задания.</a:t>
            </a:r>
          </a:p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Перейдите к выполнению следующего задания.</a:t>
            </a:r>
          </a:p>
          <a:p>
            <a:pPr marL="354013" indent="-354013" algn="just">
              <a:spcAft>
                <a:spcPts val="1800"/>
              </a:spcAft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Выбор заданий по порядку номеров.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4191000" y="4876800"/>
            <a:ext cx="3962400" cy="1524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Лёгкое обжаривание продукта с небольшим количеством жира</a:t>
            </a:r>
            <a:endParaRPr lang="ru-RU" sz="2400" dirty="0"/>
          </a:p>
        </p:txBody>
      </p:sp>
      <p:sp>
        <p:nvSpPr>
          <p:cNvPr id="18" name="Багетная рамка 17"/>
          <p:cNvSpPr/>
          <p:nvPr/>
        </p:nvSpPr>
        <p:spPr>
          <a:xfrm>
            <a:off x="3077148" y="313334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2002988" y="31257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3075774" y="259160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075774" y="205344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3075774" y="151353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агетная рамка 23"/>
          <p:cNvSpPr/>
          <p:nvPr/>
        </p:nvSpPr>
        <p:spPr>
          <a:xfrm>
            <a:off x="1462890" y="581152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1463070" y="527208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461516" y="473301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1462088" y="259080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1462088" y="312420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агетная рамка 29"/>
          <p:cNvSpPr/>
          <p:nvPr/>
        </p:nvSpPr>
        <p:spPr>
          <a:xfrm>
            <a:off x="1456944" y="366217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2539970" y="31257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3617148" y="313334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4158604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4694220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Багетная рамка 34"/>
          <p:cNvSpPr/>
          <p:nvPr/>
        </p:nvSpPr>
        <p:spPr>
          <a:xfrm>
            <a:off x="6853378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Багетная рамка 35"/>
          <p:cNvSpPr/>
          <p:nvPr/>
        </p:nvSpPr>
        <p:spPr>
          <a:xfrm>
            <a:off x="6313942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772290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5232854" y="31332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3080534" y="421231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3080534" y="367287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3080534" y="475377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620820" y="420910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702710" y="4212126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3080534" y="529420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080534" y="5828356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4163088" y="420910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773092" y="2590236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805488" y="421004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5791200" y="368778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5772290" y="2053442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772290" y="1510988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769272" y="97235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3400" y="519112"/>
            <a:ext cx="1981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Кроссворд № 2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928688" y="312420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457200" y="3200400"/>
            <a:ext cx="457200" cy="381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313023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47800" y="204311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1200" y="4210465"/>
            <a:ext cx="52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 rot="5400000">
            <a:off x="5805156" y="543726"/>
            <a:ext cx="457200" cy="381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3090864" y="94297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0254" y="4286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 rot="5400000">
            <a:off x="1485900" y="2157412"/>
            <a:ext cx="457200" cy="381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ятиугольник 72"/>
          <p:cNvSpPr/>
          <p:nvPr/>
        </p:nvSpPr>
        <p:spPr>
          <a:xfrm rot="5400000">
            <a:off x="3133724" y="1057276"/>
            <a:ext cx="457200" cy="381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2544216" y="4215144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078526" y="4267200"/>
            <a:ext cx="457200" cy="381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Багетная рамка 59"/>
          <p:cNvSpPr/>
          <p:nvPr/>
        </p:nvSpPr>
        <p:spPr>
          <a:xfrm>
            <a:off x="1461516" y="365760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1456944" y="4191000"/>
            <a:ext cx="540000" cy="540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" descr="D:\Galina\МАСТЕР-КЛАССЫ\мастер-класс-5\6_мои работы\12713385272272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6493066" y="533400"/>
            <a:ext cx="2409940" cy="2286000"/>
          </a:xfrm>
          <a:prstGeom prst="rect">
            <a:avLst/>
          </a:prstGeom>
          <a:noFill/>
        </p:spPr>
      </p:pic>
      <p:pic>
        <p:nvPicPr>
          <p:cNvPr id="1033" name="Picture 9" descr="D:\Galina\МАСТЕР-КЛАССЫ\мастер-класс-5\6_мои работы\tykva9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33400"/>
            <a:ext cx="1900767" cy="2012576"/>
          </a:xfrm>
          <a:prstGeom prst="rect">
            <a:avLst/>
          </a:prstGeom>
          <a:noFill/>
        </p:spPr>
      </p:pic>
      <p:pic>
        <p:nvPicPr>
          <p:cNvPr id="1036" name="Picture 12" descr="D:\Galina\МАСТЕР-КЛАССЫ\мастер-класс-5\6_мои работы\sup07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6934200" y="3581400"/>
            <a:ext cx="1803400" cy="1172210"/>
          </a:xfrm>
          <a:prstGeom prst="rect">
            <a:avLst/>
          </a:prstGeom>
          <a:noFill/>
        </p:spPr>
      </p:pic>
      <p:pic>
        <p:nvPicPr>
          <p:cNvPr id="70" name="Рисунок 69" descr="http://atann.ru/upload/shop_3/3/2/3/item_3238/shop_items_catalog_image3238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-152400" y="4191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Блок-схема: альтернативный процесс 66"/>
          <p:cNvSpPr/>
          <p:nvPr/>
        </p:nvSpPr>
        <p:spPr>
          <a:xfrm>
            <a:off x="4191000" y="4876800"/>
            <a:ext cx="3962400" cy="1524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Нагревание продукта в небольшом количестве жира до образования золотистой корочки</a:t>
            </a:r>
            <a:endParaRPr lang="ru-RU" sz="2400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191000" y="4876800"/>
            <a:ext cx="3962400" cy="1524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Жаренье продукта в духовом шкафу или в микроволновой печи</a:t>
            </a:r>
            <a:endParaRPr lang="ru-RU" sz="2400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191000" y="4876800"/>
            <a:ext cx="3962400" cy="1524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Нагревание слегка обжаренного продукта в небольшом количестве жидкости  </a:t>
            </a:r>
            <a:endParaRPr lang="ru-RU" sz="24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191000" y="4876800"/>
            <a:ext cx="3962400" cy="1524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Приготовление продукта в большом количестве жидкости или на пару</a:t>
            </a:r>
            <a:endParaRPr lang="ru-RU" sz="24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191000" y="4876800"/>
            <a:ext cx="3962400" cy="1524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2400" dirty="0"/>
          </a:p>
        </p:txBody>
      </p:sp>
      <p:sp>
        <p:nvSpPr>
          <p:cNvPr id="78" name="Управляющая кнопка: далее 77">
            <a:hlinkClick r:id="rId8" action="ppaction://hlinksldjump" highlightClick="1"/>
          </p:cNvPr>
          <p:cNvSpPr/>
          <p:nvPr/>
        </p:nvSpPr>
        <p:spPr>
          <a:xfrm flipH="1">
            <a:off x="8235460" y="613778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69" grpId="1" animBg="1"/>
      <p:bldP spid="71" grpId="0" animBg="1"/>
      <p:bldP spid="71" grpId="1" animBg="1"/>
      <p:bldP spid="75" grpId="0" animBg="1"/>
      <p:bldP spid="75" grpId="1" animBg="1"/>
      <p:bldP spid="66" grpId="0" animBg="1"/>
      <p:bldP spid="66" grpId="1" animBg="1"/>
      <p:bldP spid="66" grpId="2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52800" y="1600200"/>
            <a:ext cx="4953000" cy="3915966"/>
          </a:xfrm>
          <a:prstGeom prst="round2DiagRect">
            <a:avLst/>
          </a:prstGeom>
          <a:solidFill>
            <a:srgbClr val="FFFFE7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живу на грядке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овощной стране,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штаны в заплатках,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не скучно мне.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был свободным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овощной народ,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Некогда лениться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 невпроворот!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2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Чиполлино</a:t>
            </a:r>
            <a:endParaRPr lang="ru-RU" sz="4000" b="1" spc="2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alina\МАСТЕР-КЛАССЫ\мастер-класс-5\1_ЛАРЬКОВА_ОВОЩИ\рисунки для заданий\Веселые овощи\рис_Чиполлино\chipolin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1527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2150" y="838200"/>
            <a:ext cx="5219700" cy="213360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Овощной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переполох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412000" y="3200400"/>
          <a:ext cx="432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lina\МАСТЕР-КЛАССЫ\мастер-класс-5\1_ЛАРЬКОВА_ОВОЩИ\рисунки для заданий\истории овощей\1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85800"/>
            <a:ext cx="8382000" cy="5446776"/>
          </a:xfrm>
          <a:prstGeom prst="rect">
            <a:avLst/>
          </a:prstGeom>
          <a:noFill/>
        </p:spPr>
      </p:pic>
      <p:pic>
        <p:nvPicPr>
          <p:cNvPr id="1030" name="Picture 6" descr="D:\Galina\МАСТЕР-КЛАССЫ\мастер-класс-5\1_ЛАРЬКОВА_ОВОЩИ\рисунки для заданий\Веселые овощи\Весёлые овощи\луковка.png">
            <a:hlinkClick r:id="" action="ppaction://customshow?id=3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7162800" y="1066800"/>
            <a:ext cx="765096" cy="20574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1" name="Picture 7" descr="D:\Galina\МАСТЕР-КЛАССЫ\мастер-класс-5\1_ЛАРЬКОВА_ОВОЩИ\рисунки для заданий\Веселые овощи\Весёлые овощи\картошечка.jpg">
            <a:hlinkClick r:id="" action="ppaction://customshow?id=0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6019800" y="3276600"/>
            <a:ext cx="962025" cy="12313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3" name="Picture 9" descr="D:\Galina\МАСТЕР-КЛАССЫ\мастер-класс-5\1_ЛАРЬКОВА_ОВОЩИ\рисунки для заданий\Веселые овощи\Весёлые овощи\морковка.png">
            <a:hlinkClick r:id="" action="ppaction://customshow?id=1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486400" y="990600"/>
            <a:ext cx="828675" cy="148074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4" name="Picture 10" descr="D:\Galina\МАСТЕР-КЛАССЫ\мастер-класс-5\1_ЛАРЬКОВА_ОВОЩИ\рисунки для заданий\Веселые овощи\Весёлые овощи\помидорка.jpg">
            <a:hlinkClick r:id="" action="ppaction://customshow?id=2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3429000" y="3352800"/>
            <a:ext cx="838200" cy="8067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6" name="Picture 12" descr="D:\Galina\МАСТЕР-КЛАССЫ\мастер-класс-5\1_ЛАРЬКОВА_ОВОЩИ\рисунки для заданий\Веселые овощи\Весёлые овощи\кукурузка1.jpg">
            <a:hlinkClick r:id="" action="ppaction://customshow?id=4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4876800" y="3810000"/>
            <a:ext cx="933450" cy="1524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8" name="Picture 14" descr="D:\Galina\МАСТЕР-КЛАССЫ\мастер-класс-5\1_ЛАРЬКОВА_ОВОЩИ\рисунки для заданий\Веселые овощи\рис_Чиполлино\Чипоолино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533400" y="4267200"/>
            <a:ext cx="1393647" cy="2157123"/>
          </a:xfrm>
          <a:prstGeom prst="rect">
            <a:avLst/>
          </a:prstGeom>
          <a:noFill/>
        </p:spPr>
      </p:pic>
      <p:pic>
        <p:nvPicPr>
          <p:cNvPr id="46083" name="Picture 3" descr="D:\Galina\МАСТЕР-КЛАССЫ\мастер-класс-5\1_ЛАРЬКОВА_ОВОЩИ\рисунки для заданий\Веселые овощи\смайлики\s28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457200" y="457200"/>
            <a:ext cx="1143000" cy="108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Галина\Мои документы\Мои рисунки\рам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04800"/>
            <a:ext cx="5372100" cy="2667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609600"/>
            <a:ext cx="461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овощи,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которых едят клубни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19600" y="3733800"/>
            <a:ext cx="3505200" cy="173664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картофель,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топинамбур,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батат</a:t>
            </a:r>
          </a:p>
        </p:txBody>
      </p:sp>
      <p:pic>
        <p:nvPicPr>
          <p:cNvPr id="16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30531" cy="3261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Галина\Мои документы\Мои рисунки\рам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04800"/>
            <a:ext cx="5372100" cy="2667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609600"/>
            <a:ext cx="461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овощи,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которых едят корнеплоды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419600" y="3581400"/>
            <a:ext cx="3505200" cy="228147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репа, редька,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дайкон, редис,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морковь, свекла…</a:t>
            </a:r>
          </a:p>
        </p:txBody>
      </p:sp>
      <p:pic>
        <p:nvPicPr>
          <p:cNvPr id="11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30531" cy="3261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Галина\Мои документы\Мои рисунки\рам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04800"/>
            <a:ext cx="5372100" cy="2667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609600"/>
            <a:ext cx="461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овощи,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которых едят плоды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495800" y="3429000"/>
            <a:ext cx="3505200" cy="282630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томат, перец,  баклажан,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огурец,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кабачок,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тыква</a:t>
            </a:r>
          </a:p>
        </p:txBody>
      </p:sp>
      <p:pic>
        <p:nvPicPr>
          <p:cNvPr id="9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30531" cy="3261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Галина\Мои документы\Мои рисунки\рам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04800"/>
            <a:ext cx="5372100" cy="2667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609600"/>
            <a:ext cx="461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овощи,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которых едят листья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191000" y="3124200"/>
            <a:ext cx="3886200" cy="337113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капуста, свекла,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салат,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зелёный лук, петрушка, сельдерей, укроп, щавель</a:t>
            </a:r>
          </a:p>
        </p:txBody>
      </p:sp>
      <p:pic>
        <p:nvPicPr>
          <p:cNvPr id="9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30531" cy="3261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Галина\Мои документы\Мои рисунки\рам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04800"/>
            <a:ext cx="5372100" cy="2667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609600"/>
            <a:ext cx="461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овощи,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которых едят семена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67200" y="3352800"/>
            <a:ext cx="3505200" cy="282630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горох, бобы, фасоль, чечевица, соя, кукуруза, подсолнечник</a:t>
            </a:r>
          </a:p>
        </p:txBody>
      </p:sp>
      <p:pic>
        <p:nvPicPr>
          <p:cNvPr id="9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30531" cy="3261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travelel.ru/wp-content/uploads/2012/06/karta-so-stranami-i-gorodamy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2286000"/>
            <a:ext cx="6705600" cy="4038600"/>
          </a:xfrm>
          <a:prstGeom prst="rect">
            <a:avLst/>
          </a:prstGeom>
          <a:noFill/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3500" y="457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миру…по овощу</a:t>
            </a:r>
          </a:p>
        </p:txBody>
      </p:sp>
      <p:grpSp>
        <p:nvGrpSpPr>
          <p:cNvPr id="3" name="Группа 47"/>
          <p:cNvGrpSpPr/>
          <p:nvPr/>
        </p:nvGrpSpPr>
        <p:grpSpPr>
          <a:xfrm>
            <a:off x="5257800" y="2286000"/>
            <a:ext cx="2397642" cy="2291204"/>
            <a:chOff x="5257800" y="2286000"/>
            <a:chExt cx="2397642" cy="2291204"/>
          </a:xfrm>
        </p:grpSpPr>
        <p:sp>
          <p:nvSpPr>
            <p:cNvPr id="34" name="Стрелка влево 33"/>
            <p:cNvSpPr/>
            <p:nvPr/>
          </p:nvSpPr>
          <p:spPr>
            <a:xfrm>
              <a:off x="5791200" y="3962400"/>
              <a:ext cx="762000" cy="533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2F2F2">
                <a:alpha val="49804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175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6" name="Группа 37"/>
            <p:cNvGrpSpPr/>
            <p:nvPr/>
          </p:nvGrpSpPr>
          <p:grpSpPr>
            <a:xfrm>
              <a:off x="5257800" y="2286000"/>
              <a:ext cx="2397642" cy="2291204"/>
              <a:chOff x="5257800" y="2286000"/>
              <a:chExt cx="2397642" cy="2291204"/>
            </a:xfrm>
          </p:grpSpPr>
          <p:cxnSp>
            <p:nvCxnSpPr>
              <p:cNvPr id="63" name="Скругленная соединительная линия 62"/>
              <p:cNvCxnSpPr/>
              <p:nvPr/>
            </p:nvCxnSpPr>
            <p:spPr>
              <a:xfrm rot="10800000" flipV="1">
                <a:off x="5486400" y="2286000"/>
                <a:ext cx="2169042" cy="1676400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Группа 50"/>
              <p:cNvGrpSpPr/>
              <p:nvPr/>
            </p:nvGrpSpPr>
            <p:grpSpPr>
              <a:xfrm>
                <a:off x="5257800" y="3810000"/>
                <a:ext cx="1447800" cy="767204"/>
                <a:chOff x="5257800" y="3810000"/>
                <a:chExt cx="1447800" cy="76720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715000" y="403860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srgbClr val="FF0000"/>
                      </a:solidFill>
                      <a:latin typeface="Arial Narrow" pitchFamily="34" charset="0"/>
                      <a:cs typeface="Arial" pitchFamily="34" charset="0"/>
                    </a:rPr>
                    <a:t>Индия </a:t>
                  </a:r>
                  <a:endParaRPr lang="ru-RU" sz="1600" b="1" dirty="0">
                    <a:solidFill>
                      <a:srgbClr val="FF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5257800" y="3810000"/>
                  <a:ext cx="424858" cy="767204"/>
                </a:xfrm>
                <a:custGeom>
                  <a:avLst/>
                  <a:gdLst>
                    <a:gd name="connsiteX0" fmla="*/ 35684 w 424858"/>
                    <a:gd name="connsiteY0" fmla="*/ 205183 h 767204"/>
                    <a:gd name="connsiteX1" fmla="*/ 40145 w 424858"/>
                    <a:gd name="connsiteY1" fmla="*/ 191801 h 767204"/>
                    <a:gd name="connsiteX2" fmla="*/ 71368 w 424858"/>
                    <a:gd name="connsiteY2" fmla="*/ 178420 h 767204"/>
                    <a:gd name="connsiteX3" fmla="*/ 98131 w 424858"/>
                    <a:gd name="connsiteY3" fmla="*/ 165038 h 767204"/>
                    <a:gd name="connsiteX4" fmla="*/ 107052 w 424858"/>
                    <a:gd name="connsiteY4" fmla="*/ 151657 h 767204"/>
                    <a:gd name="connsiteX5" fmla="*/ 102592 w 424858"/>
                    <a:gd name="connsiteY5" fmla="*/ 138275 h 767204"/>
                    <a:gd name="connsiteX6" fmla="*/ 75829 w 424858"/>
                    <a:gd name="connsiteY6" fmla="*/ 89210 h 767204"/>
                    <a:gd name="connsiteX7" fmla="*/ 62447 w 424858"/>
                    <a:gd name="connsiteY7" fmla="*/ 80289 h 767204"/>
                    <a:gd name="connsiteX8" fmla="*/ 57987 w 424858"/>
                    <a:gd name="connsiteY8" fmla="*/ 66907 h 767204"/>
                    <a:gd name="connsiteX9" fmla="*/ 49066 w 424858"/>
                    <a:gd name="connsiteY9" fmla="*/ 17842 h 767204"/>
                    <a:gd name="connsiteX10" fmla="*/ 75829 w 424858"/>
                    <a:gd name="connsiteY10" fmla="*/ 0 h 767204"/>
                    <a:gd name="connsiteX11" fmla="*/ 93671 w 424858"/>
                    <a:gd name="connsiteY11" fmla="*/ 4461 h 767204"/>
                    <a:gd name="connsiteX12" fmla="*/ 111513 w 424858"/>
                    <a:gd name="connsiteY12" fmla="*/ 31224 h 767204"/>
                    <a:gd name="connsiteX13" fmla="*/ 120434 w 424858"/>
                    <a:gd name="connsiteY13" fmla="*/ 44605 h 767204"/>
                    <a:gd name="connsiteX14" fmla="*/ 133815 w 424858"/>
                    <a:gd name="connsiteY14" fmla="*/ 53526 h 767204"/>
                    <a:gd name="connsiteX15" fmla="*/ 147197 w 424858"/>
                    <a:gd name="connsiteY15" fmla="*/ 66907 h 767204"/>
                    <a:gd name="connsiteX16" fmla="*/ 160578 w 424858"/>
                    <a:gd name="connsiteY16" fmla="*/ 71368 h 767204"/>
                    <a:gd name="connsiteX17" fmla="*/ 173959 w 424858"/>
                    <a:gd name="connsiteY17" fmla="*/ 80289 h 767204"/>
                    <a:gd name="connsiteX18" fmla="*/ 178420 w 424858"/>
                    <a:gd name="connsiteY18" fmla="*/ 98131 h 767204"/>
                    <a:gd name="connsiteX19" fmla="*/ 178420 w 424858"/>
                    <a:gd name="connsiteY19" fmla="*/ 129354 h 767204"/>
                    <a:gd name="connsiteX20" fmla="*/ 205183 w 424858"/>
                    <a:gd name="connsiteY20" fmla="*/ 138275 h 767204"/>
                    <a:gd name="connsiteX21" fmla="*/ 218564 w 424858"/>
                    <a:gd name="connsiteY21" fmla="*/ 142736 h 767204"/>
                    <a:gd name="connsiteX22" fmla="*/ 227485 w 424858"/>
                    <a:gd name="connsiteY22" fmla="*/ 218564 h 767204"/>
                    <a:gd name="connsiteX23" fmla="*/ 231946 w 424858"/>
                    <a:gd name="connsiteY23" fmla="*/ 240866 h 767204"/>
                    <a:gd name="connsiteX24" fmla="*/ 249788 w 424858"/>
                    <a:gd name="connsiteY24" fmla="*/ 245327 h 767204"/>
                    <a:gd name="connsiteX25" fmla="*/ 263169 w 424858"/>
                    <a:gd name="connsiteY25" fmla="*/ 254248 h 767204"/>
                    <a:gd name="connsiteX26" fmla="*/ 330077 w 424858"/>
                    <a:gd name="connsiteY26" fmla="*/ 263169 h 767204"/>
                    <a:gd name="connsiteX27" fmla="*/ 343458 w 424858"/>
                    <a:gd name="connsiteY27" fmla="*/ 267629 h 767204"/>
                    <a:gd name="connsiteX28" fmla="*/ 356839 w 424858"/>
                    <a:gd name="connsiteY28" fmla="*/ 276550 h 767204"/>
                    <a:gd name="connsiteX29" fmla="*/ 383602 w 424858"/>
                    <a:gd name="connsiteY29" fmla="*/ 285471 h 767204"/>
                    <a:gd name="connsiteX30" fmla="*/ 396984 w 424858"/>
                    <a:gd name="connsiteY30" fmla="*/ 298853 h 767204"/>
                    <a:gd name="connsiteX31" fmla="*/ 414826 w 424858"/>
                    <a:gd name="connsiteY31" fmla="*/ 330076 h 767204"/>
                    <a:gd name="connsiteX32" fmla="*/ 423747 w 424858"/>
                    <a:gd name="connsiteY32" fmla="*/ 361300 h 767204"/>
                    <a:gd name="connsiteX33" fmla="*/ 419286 w 424858"/>
                    <a:gd name="connsiteY33" fmla="*/ 392523 h 767204"/>
                    <a:gd name="connsiteX34" fmla="*/ 401444 w 424858"/>
                    <a:gd name="connsiteY34" fmla="*/ 396984 h 767204"/>
                    <a:gd name="connsiteX35" fmla="*/ 374681 w 424858"/>
                    <a:gd name="connsiteY35" fmla="*/ 414826 h 767204"/>
                    <a:gd name="connsiteX36" fmla="*/ 365760 w 424858"/>
                    <a:gd name="connsiteY36" fmla="*/ 446049 h 767204"/>
                    <a:gd name="connsiteX37" fmla="*/ 352379 w 424858"/>
                    <a:gd name="connsiteY37" fmla="*/ 459430 h 767204"/>
                    <a:gd name="connsiteX38" fmla="*/ 325616 w 424858"/>
                    <a:gd name="connsiteY38" fmla="*/ 477272 h 767204"/>
                    <a:gd name="connsiteX39" fmla="*/ 307774 w 424858"/>
                    <a:gd name="connsiteY39" fmla="*/ 508496 h 767204"/>
                    <a:gd name="connsiteX40" fmla="*/ 276551 w 424858"/>
                    <a:gd name="connsiteY40" fmla="*/ 548640 h 767204"/>
                    <a:gd name="connsiteX41" fmla="*/ 249788 w 424858"/>
                    <a:gd name="connsiteY41" fmla="*/ 566482 h 767204"/>
                    <a:gd name="connsiteX42" fmla="*/ 245327 w 424858"/>
                    <a:gd name="connsiteY42" fmla="*/ 620008 h 767204"/>
                    <a:gd name="connsiteX43" fmla="*/ 227485 w 424858"/>
                    <a:gd name="connsiteY43" fmla="*/ 713678 h 767204"/>
                    <a:gd name="connsiteX44" fmla="*/ 205183 w 424858"/>
                    <a:gd name="connsiteY44" fmla="*/ 753823 h 767204"/>
                    <a:gd name="connsiteX45" fmla="*/ 196262 w 424858"/>
                    <a:gd name="connsiteY45" fmla="*/ 767204 h 767204"/>
                    <a:gd name="connsiteX46" fmla="*/ 191801 w 424858"/>
                    <a:gd name="connsiteY46" fmla="*/ 753823 h 767204"/>
                    <a:gd name="connsiteX47" fmla="*/ 187341 w 424858"/>
                    <a:gd name="connsiteY47" fmla="*/ 727060 h 767204"/>
                    <a:gd name="connsiteX48" fmla="*/ 165038 w 424858"/>
                    <a:gd name="connsiteY48" fmla="*/ 700297 h 767204"/>
                    <a:gd name="connsiteX49" fmla="*/ 173959 w 424858"/>
                    <a:gd name="connsiteY49" fmla="*/ 673534 h 767204"/>
                    <a:gd name="connsiteX50" fmla="*/ 160578 w 424858"/>
                    <a:gd name="connsiteY50" fmla="*/ 646771 h 767204"/>
                    <a:gd name="connsiteX51" fmla="*/ 147197 w 424858"/>
                    <a:gd name="connsiteY51" fmla="*/ 606626 h 767204"/>
                    <a:gd name="connsiteX52" fmla="*/ 138276 w 424858"/>
                    <a:gd name="connsiteY52" fmla="*/ 593245 h 767204"/>
                    <a:gd name="connsiteX53" fmla="*/ 129355 w 424858"/>
                    <a:gd name="connsiteY53" fmla="*/ 575403 h 767204"/>
                    <a:gd name="connsiteX54" fmla="*/ 120434 w 424858"/>
                    <a:gd name="connsiteY54" fmla="*/ 562022 h 767204"/>
                    <a:gd name="connsiteX55" fmla="*/ 111513 w 424858"/>
                    <a:gd name="connsiteY55" fmla="*/ 535259 h 767204"/>
                    <a:gd name="connsiteX56" fmla="*/ 107052 w 424858"/>
                    <a:gd name="connsiteY56" fmla="*/ 521877 h 767204"/>
                    <a:gd name="connsiteX57" fmla="*/ 102592 w 424858"/>
                    <a:gd name="connsiteY57" fmla="*/ 459430 h 767204"/>
                    <a:gd name="connsiteX58" fmla="*/ 98131 w 424858"/>
                    <a:gd name="connsiteY58" fmla="*/ 446049 h 767204"/>
                    <a:gd name="connsiteX59" fmla="*/ 84750 w 424858"/>
                    <a:gd name="connsiteY59" fmla="*/ 405905 h 767204"/>
                    <a:gd name="connsiteX60" fmla="*/ 66908 w 424858"/>
                    <a:gd name="connsiteY60" fmla="*/ 410365 h 767204"/>
                    <a:gd name="connsiteX61" fmla="*/ 40145 w 424858"/>
                    <a:gd name="connsiteY61" fmla="*/ 428207 h 767204"/>
                    <a:gd name="connsiteX62" fmla="*/ 26763 w 424858"/>
                    <a:gd name="connsiteY62" fmla="*/ 419286 h 767204"/>
                    <a:gd name="connsiteX63" fmla="*/ 22303 w 424858"/>
                    <a:gd name="connsiteY63" fmla="*/ 370221 h 767204"/>
                    <a:gd name="connsiteX64" fmla="*/ 8921 w 424858"/>
                    <a:gd name="connsiteY64" fmla="*/ 343458 h 767204"/>
                    <a:gd name="connsiteX65" fmla="*/ 22303 w 424858"/>
                    <a:gd name="connsiteY65" fmla="*/ 330076 h 767204"/>
                    <a:gd name="connsiteX66" fmla="*/ 26763 w 424858"/>
                    <a:gd name="connsiteY66" fmla="*/ 316695 h 767204"/>
                    <a:gd name="connsiteX67" fmla="*/ 13382 w 424858"/>
                    <a:gd name="connsiteY67" fmla="*/ 276550 h 767204"/>
                    <a:gd name="connsiteX68" fmla="*/ 0 w 424858"/>
                    <a:gd name="connsiteY68" fmla="*/ 267629 h 767204"/>
                    <a:gd name="connsiteX69" fmla="*/ 4461 w 424858"/>
                    <a:gd name="connsiteY69" fmla="*/ 249787 h 767204"/>
                    <a:gd name="connsiteX70" fmla="*/ 31224 w 424858"/>
                    <a:gd name="connsiteY70" fmla="*/ 231946 h 767204"/>
                    <a:gd name="connsiteX71" fmla="*/ 40145 w 424858"/>
                    <a:gd name="connsiteY71" fmla="*/ 218564 h 767204"/>
                    <a:gd name="connsiteX72" fmla="*/ 35684 w 424858"/>
                    <a:gd name="connsiteY72" fmla="*/ 205183 h 767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424858" h="767204">
                      <a:moveTo>
                        <a:pt x="35684" y="205183"/>
                      </a:moveTo>
                      <a:cubicBezTo>
                        <a:pt x="35684" y="200723"/>
                        <a:pt x="37208" y="195473"/>
                        <a:pt x="40145" y="191801"/>
                      </a:cubicBezTo>
                      <a:cubicBezTo>
                        <a:pt x="48193" y="181740"/>
                        <a:pt x="60256" y="181595"/>
                        <a:pt x="71368" y="178420"/>
                      </a:cubicBezTo>
                      <a:cubicBezTo>
                        <a:pt x="87526" y="173804"/>
                        <a:pt x="83471" y="174812"/>
                        <a:pt x="98131" y="165038"/>
                      </a:cubicBezTo>
                      <a:cubicBezTo>
                        <a:pt x="101105" y="160578"/>
                        <a:pt x="106171" y="156945"/>
                        <a:pt x="107052" y="151657"/>
                      </a:cubicBezTo>
                      <a:cubicBezTo>
                        <a:pt x="107825" y="147019"/>
                        <a:pt x="104243" y="142678"/>
                        <a:pt x="102592" y="138275"/>
                      </a:cubicBezTo>
                      <a:cubicBezTo>
                        <a:pt x="97699" y="125225"/>
                        <a:pt x="87387" y="96915"/>
                        <a:pt x="75829" y="89210"/>
                      </a:cubicBezTo>
                      <a:lnTo>
                        <a:pt x="62447" y="80289"/>
                      </a:lnTo>
                      <a:cubicBezTo>
                        <a:pt x="60960" y="75828"/>
                        <a:pt x="60924" y="70579"/>
                        <a:pt x="57987" y="66907"/>
                      </a:cubicBezTo>
                      <a:cubicBezTo>
                        <a:pt x="42643" y="47727"/>
                        <a:pt x="20806" y="70324"/>
                        <a:pt x="49066" y="17842"/>
                      </a:cubicBezTo>
                      <a:cubicBezTo>
                        <a:pt x="54149" y="8402"/>
                        <a:pt x="75829" y="0"/>
                        <a:pt x="75829" y="0"/>
                      </a:cubicBezTo>
                      <a:cubicBezTo>
                        <a:pt x="81776" y="1487"/>
                        <a:pt x="89057" y="424"/>
                        <a:pt x="93671" y="4461"/>
                      </a:cubicBezTo>
                      <a:cubicBezTo>
                        <a:pt x="101740" y="11521"/>
                        <a:pt x="105566" y="22303"/>
                        <a:pt x="111513" y="31224"/>
                      </a:cubicBezTo>
                      <a:cubicBezTo>
                        <a:pt x="114487" y="35684"/>
                        <a:pt x="115974" y="41631"/>
                        <a:pt x="120434" y="44605"/>
                      </a:cubicBezTo>
                      <a:cubicBezTo>
                        <a:pt x="124894" y="47579"/>
                        <a:pt x="129697" y="50094"/>
                        <a:pt x="133815" y="53526"/>
                      </a:cubicBezTo>
                      <a:cubicBezTo>
                        <a:pt x="138661" y="57564"/>
                        <a:pt x="141948" y="63408"/>
                        <a:pt x="147197" y="66907"/>
                      </a:cubicBezTo>
                      <a:cubicBezTo>
                        <a:pt x="151109" y="69515"/>
                        <a:pt x="156373" y="69265"/>
                        <a:pt x="160578" y="71368"/>
                      </a:cubicBezTo>
                      <a:cubicBezTo>
                        <a:pt x="165373" y="73766"/>
                        <a:pt x="169499" y="77315"/>
                        <a:pt x="173959" y="80289"/>
                      </a:cubicBezTo>
                      <a:cubicBezTo>
                        <a:pt x="175446" y="86236"/>
                        <a:pt x="178420" y="92001"/>
                        <a:pt x="178420" y="98131"/>
                      </a:cubicBezTo>
                      <a:cubicBezTo>
                        <a:pt x="178420" y="105465"/>
                        <a:pt x="167724" y="121714"/>
                        <a:pt x="178420" y="129354"/>
                      </a:cubicBezTo>
                      <a:cubicBezTo>
                        <a:pt x="186072" y="134820"/>
                        <a:pt x="196262" y="135301"/>
                        <a:pt x="205183" y="138275"/>
                      </a:cubicBezTo>
                      <a:lnTo>
                        <a:pt x="218564" y="142736"/>
                      </a:lnTo>
                      <a:cubicBezTo>
                        <a:pt x="228692" y="193371"/>
                        <a:pt x="217305" y="132033"/>
                        <a:pt x="227485" y="218564"/>
                      </a:cubicBezTo>
                      <a:cubicBezTo>
                        <a:pt x="228371" y="226093"/>
                        <a:pt x="227093" y="235042"/>
                        <a:pt x="231946" y="240866"/>
                      </a:cubicBezTo>
                      <a:cubicBezTo>
                        <a:pt x="235871" y="245575"/>
                        <a:pt x="243841" y="243840"/>
                        <a:pt x="249788" y="245327"/>
                      </a:cubicBezTo>
                      <a:cubicBezTo>
                        <a:pt x="254248" y="248301"/>
                        <a:pt x="258374" y="251851"/>
                        <a:pt x="263169" y="254248"/>
                      </a:cubicBezTo>
                      <a:cubicBezTo>
                        <a:pt x="281386" y="263356"/>
                        <a:pt x="318130" y="262173"/>
                        <a:pt x="330077" y="263169"/>
                      </a:cubicBezTo>
                      <a:cubicBezTo>
                        <a:pt x="334537" y="264656"/>
                        <a:pt x="339253" y="265526"/>
                        <a:pt x="343458" y="267629"/>
                      </a:cubicBezTo>
                      <a:cubicBezTo>
                        <a:pt x="348253" y="270026"/>
                        <a:pt x="351940" y="274373"/>
                        <a:pt x="356839" y="276550"/>
                      </a:cubicBezTo>
                      <a:cubicBezTo>
                        <a:pt x="365432" y="280369"/>
                        <a:pt x="383602" y="285471"/>
                        <a:pt x="383602" y="285471"/>
                      </a:cubicBezTo>
                      <a:cubicBezTo>
                        <a:pt x="388063" y="289932"/>
                        <a:pt x="392945" y="294007"/>
                        <a:pt x="396984" y="298853"/>
                      </a:cubicBezTo>
                      <a:cubicBezTo>
                        <a:pt x="402738" y="305758"/>
                        <a:pt x="412011" y="322335"/>
                        <a:pt x="414826" y="330076"/>
                      </a:cubicBezTo>
                      <a:cubicBezTo>
                        <a:pt x="418525" y="340249"/>
                        <a:pt x="420773" y="350892"/>
                        <a:pt x="423747" y="361300"/>
                      </a:cubicBezTo>
                      <a:cubicBezTo>
                        <a:pt x="422260" y="371708"/>
                        <a:pt x="424858" y="383608"/>
                        <a:pt x="419286" y="392523"/>
                      </a:cubicBezTo>
                      <a:cubicBezTo>
                        <a:pt x="416037" y="397722"/>
                        <a:pt x="406767" y="393942"/>
                        <a:pt x="401444" y="396984"/>
                      </a:cubicBezTo>
                      <a:cubicBezTo>
                        <a:pt x="354666" y="423714"/>
                        <a:pt x="416463" y="400898"/>
                        <a:pt x="374681" y="414826"/>
                      </a:cubicBezTo>
                      <a:cubicBezTo>
                        <a:pt x="374085" y="417209"/>
                        <a:pt x="368321" y="442208"/>
                        <a:pt x="365760" y="446049"/>
                      </a:cubicBezTo>
                      <a:cubicBezTo>
                        <a:pt x="362261" y="451297"/>
                        <a:pt x="357358" y="455557"/>
                        <a:pt x="352379" y="459430"/>
                      </a:cubicBezTo>
                      <a:cubicBezTo>
                        <a:pt x="343916" y="466012"/>
                        <a:pt x="325616" y="477272"/>
                        <a:pt x="325616" y="477272"/>
                      </a:cubicBezTo>
                      <a:cubicBezTo>
                        <a:pt x="317814" y="508483"/>
                        <a:pt x="327355" y="483320"/>
                        <a:pt x="307774" y="508496"/>
                      </a:cubicBezTo>
                      <a:cubicBezTo>
                        <a:pt x="293018" y="527468"/>
                        <a:pt x="293639" y="535349"/>
                        <a:pt x="276551" y="548640"/>
                      </a:cubicBezTo>
                      <a:cubicBezTo>
                        <a:pt x="268088" y="555222"/>
                        <a:pt x="249788" y="566482"/>
                        <a:pt x="249788" y="566482"/>
                      </a:cubicBezTo>
                      <a:cubicBezTo>
                        <a:pt x="231387" y="594084"/>
                        <a:pt x="245327" y="566958"/>
                        <a:pt x="245327" y="620008"/>
                      </a:cubicBezTo>
                      <a:cubicBezTo>
                        <a:pt x="245327" y="701786"/>
                        <a:pt x="258689" y="682476"/>
                        <a:pt x="227485" y="713678"/>
                      </a:cubicBezTo>
                      <a:cubicBezTo>
                        <a:pt x="219635" y="737231"/>
                        <a:pt x="225633" y="723149"/>
                        <a:pt x="205183" y="753823"/>
                      </a:cubicBezTo>
                      <a:lnTo>
                        <a:pt x="196262" y="767204"/>
                      </a:lnTo>
                      <a:cubicBezTo>
                        <a:pt x="194775" y="762744"/>
                        <a:pt x="192821" y="758413"/>
                        <a:pt x="191801" y="753823"/>
                      </a:cubicBezTo>
                      <a:cubicBezTo>
                        <a:pt x="189839" y="744994"/>
                        <a:pt x="190201" y="735640"/>
                        <a:pt x="187341" y="727060"/>
                      </a:cubicBezTo>
                      <a:cubicBezTo>
                        <a:pt x="184236" y="717743"/>
                        <a:pt x="171251" y="706509"/>
                        <a:pt x="165038" y="700297"/>
                      </a:cubicBezTo>
                      <a:lnTo>
                        <a:pt x="173959" y="673534"/>
                      </a:lnTo>
                      <a:cubicBezTo>
                        <a:pt x="176011" y="667377"/>
                        <a:pt x="162750" y="650029"/>
                        <a:pt x="160578" y="646771"/>
                      </a:cubicBezTo>
                      <a:cubicBezTo>
                        <a:pt x="156319" y="629734"/>
                        <a:pt x="155596" y="623423"/>
                        <a:pt x="147197" y="606626"/>
                      </a:cubicBezTo>
                      <a:cubicBezTo>
                        <a:pt x="144800" y="601831"/>
                        <a:pt x="140936" y="597899"/>
                        <a:pt x="138276" y="593245"/>
                      </a:cubicBezTo>
                      <a:cubicBezTo>
                        <a:pt x="134977" y="587472"/>
                        <a:pt x="132654" y="581176"/>
                        <a:pt x="129355" y="575403"/>
                      </a:cubicBezTo>
                      <a:cubicBezTo>
                        <a:pt x="126695" y="570749"/>
                        <a:pt x="122611" y="566921"/>
                        <a:pt x="120434" y="562022"/>
                      </a:cubicBezTo>
                      <a:cubicBezTo>
                        <a:pt x="116615" y="553429"/>
                        <a:pt x="114487" y="544180"/>
                        <a:pt x="111513" y="535259"/>
                      </a:cubicBezTo>
                      <a:lnTo>
                        <a:pt x="107052" y="521877"/>
                      </a:lnTo>
                      <a:cubicBezTo>
                        <a:pt x="105565" y="501061"/>
                        <a:pt x="105030" y="480156"/>
                        <a:pt x="102592" y="459430"/>
                      </a:cubicBezTo>
                      <a:cubicBezTo>
                        <a:pt x="102043" y="454761"/>
                        <a:pt x="99151" y="450639"/>
                        <a:pt x="98131" y="446049"/>
                      </a:cubicBezTo>
                      <a:cubicBezTo>
                        <a:pt x="90118" y="409991"/>
                        <a:pt x="100272" y="429187"/>
                        <a:pt x="84750" y="405905"/>
                      </a:cubicBezTo>
                      <a:cubicBezTo>
                        <a:pt x="78803" y="407392"/>
                        <a:pt x="72231" y="407324"/>
                        <a:pt x="66908" y="410365"/>
                      </a:cubicBezTo>
                      <a:cubicBezTo>
                        <a:pt x="20120" y="437099"/>
                        <a:pt x="81931" y="414276"/>
                        <a:pt x="40145" y="428207"/>
                      </a:cubicBezTo>
                      <a:cubicBezTo>
                        <a:pt x="35684" y="425233"/>
                        <a:pt x="30554" y="423077"/>
                        <a:pt x="26763" y="419286"/>
                      </a:cubicBezTo>
                      <a:cubicBezTo>
                        <a:pt x="10327" y="402851"/>
                        <a:pt x="19111" y="395750"/>
                        <a:pt x="22303" y="370221"/>
                      </a:cubicBezTo>
                      <a:cubicBezTo>
                        <a:pt x="20133" y="366966"/>
                        <a:pt x="6870" y="349612"/>
                        <a:pt x="8921" y="343458"/>
                      </a:cubicBezTo>
                      <a:cubicBezTo>
                        <a:pt x="10916" y="337473"/>
                        <a:pt x="17842" y="334537"/>
                        <a:pt x="22303" y="330076"/>
                      </a:cubicBezTo>
                      <a:cubicBezTo>
                        <a:pt x="23790" y="325616"/>
                        <a:pt x="26763" y="321397"/>
                        <a:pt x="26763" y="316695"/>
                      </a:cubicBezTo>
                      <a:cubicBezTo>
                        <a:pt x="26763" y="301743"/>
                        <a:pt x="24153" y="287321"/>
                        <a:pt x="13382" y="276550"/>
                      </a:cubicBezTo>
                      <a:cubicBezTo>
                        <a:pt x="9591" y="272759"/>
                        <a:pt x="4461" y="270603"/>
                        <a:pt x="0" y="267629"/>
                      </a:cubicBezTo>
                      <a:cubicBezTo>
                        <a:pt x="1487" y="261682"/>
                        <a:pt x="424" y="254401"/>
                        <a:pt x="4461" y="249787"/>
                      </a:cubicBezTo>
                      <a:cubicBezTo>
                        <a:pt x="11521" y="241718"/>
                        <a:pt x="31224" y="231946"/>
                        <a:pt x="31224" y="231946"/>
                      </a:cubicBezTo>
                      <a:cubicBezTo>
                        <a:pt x="34198" y="227485"/>
                        <a:pt x="38263" y="223584"/>
                        <a:pt x="40145" y="218564"/>
                      </a:cubicBezTo>
                      <a:cubicBezTo>
                        <a:pt x="47813" y="198114"/>
                        <a:pt x="35684" y="209643"/>
                        <a:pt x="35684" y="20518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8" name="Группа 41"/>
          <p:cNvGrpSpPr/>
          <p:nvPr/>
        </p:nvGrpSpPr>
        <p:grpSpPr>
          <a:xfrm>
            <a:off x="2362200" y="2354173"/>
            <a:ext cx="990600" cy="3605735"/>
            <a:chOff x="2362200" y="2354173"/>
            <a:chExt cx="990600" cy="3605735"/>
          </a:xfrm>
        </p:grpSpPr>
        <p:sp>
          <p:nvSpPr>
            <p:cNvPr id="57" name="Стрелка влево 56"/>
            <p:cNvSpPr/>
            <p:nvPr/>
          </p:nvSpPr>
          <p:spPr>
            <a:xfrm>
              <a:off x="2590800" y="5334000"/>
              <a:ext cx="685800" cy="533400"/>
            </a:xfrm>
            <a:prstGeom prst="leftArrow">
              <a:avLst/>
            </a:prstGeom>
            <a:solidFill>
              <a:srgbClr val="F2F2F2">
                <a:alpha val="50196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0800" y="54102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Чили</a:t>
              </a:r>
              <a:endParaRPr lang="ru-RU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23" name="Скругленная соединительная линия 22"/>
            <p:cNvCxnSpPr/>
            <p:nvPr/>
          </p:nvCxnSpPr>
          <p:spPr>
            <a:xfrm rot="5400000">
              <a:off x="1368994" y="3499786"/>
              <a:ext cx="2979827" cy="68860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2362200" y="5257800"/>
              <a:ext cx="227711" cy="702108"/>
            </a:xfrm>
            <a:custGeom>
              <a:avLst/>
              <a:gdLst>
                <a:gd name="connsiteX0" fmla="*/ 35580 w 227711"/>
                <a:gd name="connsiteY0" fmla="*/ 4744 h 702108"/>
                <a:gd name="connsiteX1" fmla="*/ 42696 w 227711"/>
                <a:gd name="connsiteY1" fmla="*/ 43882 h 702108"/>
                <a:gd name="connsiteX2" fmla="*/ 56928 w 227711"/>
                <a:gd name="connsiteY2" fmla="*/ 47440 h 702108"/>
                <a:gd name="connsiteX3" fmla="*/ 60486 w 227711"/>
                <a:gd name="connsiteY3" fmla="*/ 83020 h 702108"/>
                <a:gd name="connsiteX4" fmla="*/ 81834 w 227711"/>
                <a:gd name="connsiteY4" fmla="*/ 104368 h 702108"/>
                <a:gd name="connsiteX5" fmla="*/ 85392 w 227711"/>
                <a:gd name="connsiteY5" fmla="*/ 143506 h 702108"/>
                <a:gd name="connsiteX6" fmla="*/ 96066 w 227711"/>
                <a:gd name="connsiteY6" fmla="*/ 150621 h 702108"/>
                <a:gd name="connsiteX7" fmla="*/ 106739 w 227711"/>
                <a:gd name="connsiteY7" fmla="*/ 171969 h 702108"/>
                <a:gd name="connsiteX8" fmla="*/ 99623 w 227711"/>
                <a:gd name="connsiteY8" fmla="*/ 182643 h 702108"/>
                <a:gd name="connsiteX9" fmla="*/ 96066 w 227711"/>
                <a:gd name="connsiteY9" fmla="*/ 193317 h 702108"/>
                <a:gd name="connsiteX10" fmla="*/ 85392 w 227711"/>
                <a:gd name="connsiteY10" fmla="*/ 196875 h 702108"/>
                <a:gd name="connsiteX11" fmla="*/ 88950 w 227711"/>
                <a:gd name="connsiteY11" fmla="*/ 218223 h 702108"/>
                <a:gd name="connsiteX12" fmla="*/ 96066 w 227711"/>
                <a:gd name="connsiteY12" fmla="*/ 232455 h 702108"/>
                <a:gd name="connsiteX13" fmla="*/ 99623 w 227711"/>
                <a:gd name="connsiteY13" fmla="*/ 243129 h 702108"/>
                <a:gd name="connsiteX14" fmla="*/ 103181 w 227711"/>
                <a:gd name="connsiteY14" fmla="*/ 289383 h 702108"/>
                <a:gd name="connsiteX15" fmla="*/ 99623 w 227711"/>
                <a:gd name="connsiteY15" fmla="*/ 300056 h 702108"/>
                <a:gd name="connsiteX16" fmla="*/ 106739 w 227711"/>
                <a:gd name="connsiteY16" fmla="*/ 321404 h 702108"/>
                <a:gd name="connsiteX17" fmla="*/ 110297 w 227711"/>
                <a:gd name="connsiteY17" fmla="*/ 349868 h 702108"/>
                <a:gd name="connsiteX18" fmla="*/ 117413 w 227711"/>
                <a:gd name="connsiteY18" fmla="*/ 360542 h 702108"/>
                <a:gd name="connsiteX19" fmla="*/ 120971 w 227711"/>
                <a:gd name="connsiteY19" fmla="*/ 371216 h 702108"/>
                <a:gd name="connsiteX20" fmla="*/ 117413 w 227711"/>
                <a:gd name="connsiteY20" fmla="*/ 389006 h 702108"/>
                <a:gd name="connsiteX21" fmla="*/ 113855 w 227711"/>
                <a:gd name="connsiteY21" fmla="*/ 399680 h 702108"/>
                <a:gd name="connsiteX22" fmla="*/ 124529 w 227711"/>
                <a:gd name="connsiteY22" fmla="*/ 428144 h 702108"/>
                <a:gd name="connsiteX23" fmla="*/ 135203 w 227711"/>
                <a:gd name="connsiteY23" fmla="*/ 435260 h 702108"/>
                <a:gd name="connsiteX24" fmla="*/ 142319 w 227711"/>
                <a:gd name="connsiteY24" fmla="*/ 445934 h 702108"/>
                <a:gd name="connsiteX25" fmla="*/ 149435 w 227711"/>
                <a:gd name="connsiteY25" fmla="*/ 467281 h 702108"/>
                <a:gd name="connsiteX26" fmla="*/ 156551 w 227711"/>
                <a:gd name="connsiteY26" fmla="*/ 509977 h 702108"/>
                <a:gd name="connsiteX27" fmla="*/ 170783 w 227711"/>
                <a:gd name="connsiteY27" fmla="*/ 531325 h 702108"/>
                <a:gd name="connsiteX28" fmla="*/ 177899 w 227711"/>
                <a:gd name="connsiteY28" fmla="*/ 581137 h 702108"/>
                <a:gd name="connsiteX29" fmla="*/ 185015 w 227711"/>
                <a:gd name="connsiteY29" fmla="*/ 591811 h 702108"/>
                <a:gd name="connsiteX30" fmla="*/ 188573 w 227711"/>
                <a:gd name="connsiteY30" fmla="*/ 609600 h 702108"/>
                <a:gd name="connsiteX31" fmla="*/ 195689 w 227711"/>
                <a:gd name="connsiteY31" fmla="*/ 630948 h 702108"/>
                <a:gd name="connsiteX32" fmla="*/ 199247 w 227711"/>
                <a:gd name="connsiteY32" fmla="*/ 641622 h 702108"/>
                <a:gd name="connsiteX33" fmla="*/ 209921 w 227711"/>
                <a:gd name="connsiteY33" fmla="*/ 645180 h 702108"/>
                <a:gd name="connsiteX34" fmla="*/ 220595 w 227711"/>
                <a:gd name="connsiteY34" fmla="*/ 655854 h 702108"/>
                <a:gd name="connsiteX35" fmla="*/ 227711 w 227711"/>
                <a:gd name="connsiteY35" fmla="*/ 677202 h 702108"/>
                <a:gd name="connsiteX36" fmla="*/ 224153 w 227711"/>
                <a:gd name="connsiteY36" fmla="*/ 687876 h 702108"/>
                <a:gd name="connsiteX37" fmla="*/ 202805 w 227711"/>
                <a:gd name="connsiteY37" fmla="*/ 694992 h 702108"/>
                <a:gd name="connsiteX38" fmla="*/ 192131 w 227711"/>
                <a:gd name="connsiteY38" fmla="*/ 702108 h 702108"/>
                <a:gd name="connsiteX39" fmla="*/ 181457 w 227711"/>
                <a:gd name="connsiteY39" fmla="*/ 694992 h 702108"/>
                <a:gd name="connsiteX40" fmla="*/ 185015 w 227711"/>
                <a:gd name="connsiteY40" fmla="*/ 684318 h 702108"/>
                <a:gd name="connsiteX41" fmla="*/ 181457 w 227711"/>
                <a:gd name="connsiteY41" fmla="*/ 670086 h 702108"/>
                <a:gd name="connsiteX42" fmla="*/ 177899 w 227711"/>
                <a:gd name="connsiteY42" fmla="*/ 652296 h 702108"/>
                <a:gd name="connsiteX43" fmla="*/ 163667 w 227711"/>
                <a:gd name="connsiteY43" fmla="*/ 630948 h 702108"/>
                <a:gd name="connsiteX44" fmla="*/ 145877 w 227711"/>
                <a:gd name="connsiteY44" fmla="*/ 613158 h 702108"/>
                <a:gd name="connsiteX45" fmla="*/ 138761 w 227711"/>
                <a:gd name="connsiteY45" fmla="*/ 591811 h 702108"/>
                <a:gd name="connsiteX46" fmla="*/ 124529 w 227711"/>
                <a:gd name="connsiteY46" fmla="*/ 531325 h 702108"/>
                <a:gd name="connsiteX47" fmla="*/ 120971 w 227711"/>
                <a:gd name="connsiteY47" fmla="*/ 520651 h 702108"/>
                <a:gd name="connsiteX48" fmla="*/ 117413 w 227711"/>
                <a:gd name="connsiteY48" fmla="*/ 467281 h 702108"/>
                <a:gd name="connsiteX49" fmla="*/ 106739 w 227711"/>
                <a:gd name="connsiteY49" fmla="*/ 456607 h 702108"/>
                <a:gd name="connsiteX50" fmla="*/ 96066 w 227711"/>
                <a:gd name="connsiteY50" fmla="*/ 431702 h 702108"/>
                <a:gd name="connsiteX51" fmla="*/ 92508 w 227711"/>
                <a:gd name="connsiteY51" fmla="*/ 399680 h 702108"/>
                <a:gd name="connsiteX52" fmla="*/ 85392 w 227711"/>
                <a:gd name="connsiteY52" fmla="*/ 378332 h 702108"/>
                <a:gd name="connsiteX53" fmla="*/ 78276 w 227711"/>
                <a:gd name="connsiteY53" fmla="*/ 353426 h 702108"/>
                <a:gd name="connsiteX54" fmla="*/ 74718 w 227711"/>
                <a:gd name="connsiteY54" fmla="*/ 328520 h 702108"/>
                <a:gd name="connsiteX55" fmla="*/ 67602 w 227711"/>
                <a:gd name="connsiteY55" fmla="*/ 307172 h 702108"/>
                <a:gd name="connsiteX56" fmla="*/ 60486 w 227711"/>
                <a:gd name="connsiteY56" fmla="*/ 282267 h 702108"/>
                <a:gd name="connsiteX57" fmla="*/ 56928 w 227711"/>
                <a:gd name="connsiteY57" fmla="*/ 253803 h 702108"/>
                <a:gd name="connsiteX58" fmla="*/ 49812 w 227711"/>
                <a:gd name="connsiteY58" fmla="*/ 236013 h 702108"/>
                <a:gd name="connsiteX59" fmla="*/ 46254 w 227711"/>
                <a:gd name="connsiteY59" fmla="*/ 221781 h 702108"/>
                <a:gd name="connsiteX60" fmla="*/ 39138 w 227711"/>
                <a:gd name="connsiteY60" fmla="*/ 193317 h 702108"/>
                <a:gd name="connsiteX61" fmla="*/ 35580 w 227711"/>
                <a:gd name="connsiteY61" fmla="*/ 115042 h 702108"/>
                <a:gd name="connsiteX62" fmla="*/ 28464 w 227711"/>
                <a:gd name="connsiteY62" fmla="*/ 104368 h 702108"/>
                <a:gd name="connsiteX63" fmla="*/ 7116 w 227711"/>
                <a:gd name="connsiteY63" fmla="*/ 61672 h 702108"/>
                <a:gd name="connsiteX64" fmla="*/ 0 w 227711"/>
                <a:gd name="connsiteY64" fmla="*/ 50998 h 702108"/>
                <a:gd name="connsiteX65" fmla="*/ 7116 w 227711"/>
                <a:gd name="connsiteY65" fmla="*/ 22534 h 702108"/>
                <a:gd name="connsiteX66" fmla="*/ 17790 w 227711"/>
                <a:gd name="connsiteY66" fmla="*/ 15418 h 702108"/>
                <a:gd name="connsiteX67" fmla="*/ 35580 w 227711"/>
                <a:gd name="connsiteY67" fmla="*/ 4744 h 7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7711" h="702108">
                  <a:moveTo>
                    <a:pt x="35580" y="4744"/>
                  </a:moveTo>
                  <a:cubicBezTo>
                    <a:pt x="39731" y="9488"/>
                    <a:pt x="36766" y="32022"/>
                    <a:pt x="42696" y="43882"/>
                  </a:cubicBezTo>
                  <a:cubicBezTo>
                    <a:pt x="44883" y="48256"/>
                    <a:pt x="54905" y="42988"/>
                    <a:pt x="56928" y="47440"/>
                  </a:cubicBezTo>
                  <a:cubicBezTo>
                    <a:pt x="61860" y="58291"/>
                    <a:pt x="55709" y="72100"/>
                    <a:pt x="60486" y="83020"/>
                  </a:cubicBezTo>
                  <a:cubicBezTo>
                    <a:pt x="64520" y="92240"/>
                    <a:pt x="81834" y="104368"/>
                    <a:pt x="81834" y="104368"/>
                  </a:cubicBezTo>
                  <a:cubicBezTo>
                    <a:pt x="83020" y="117414"/>
                    <a:pt x="81539" y="130986"/>
                    <a:pt x="85392" y="143506"/>
                  </a:cubicBezTo>
                  <a:cubicBezTo>
                    <a:pt x="86650" y="147593"/>
                    <a:pt x="93042" y="147597"/>
                    <a:pt x="96066" y="150621"/>
                  </a:cubicBezTo>
                  <a:cubicBezTo>
                    <a:pt x="102961" y="157516"/>
                    <a:pt x="103846" y="163290"/>
                    <a:pt x="106739" y="171969"/>
                  </a:cubicBezTo>
                  <a:cubicBezTo>
                    <a:pt x="104367" y="175527"/>
                    <a:pt x="101535" y="178818"/>
                    <a:pt x="99623" y="182643"/>
                  </a:cubicBezTo>
                  <a:cubicBezTo>
                    <a:pt x="97946" y="185997"/>
                    <a:pt x="98718" y="190665"/>
                    <a:pt x="96066" y="193317"/>
                  </a:cubicBezTo>
                  <a:cubicBezTo>
                    <a:pt x="93414" y="195969"/>
                    <a:pt x="88950" y="195689"/>
                    <a:pt x="85392" y="196875"/>
                  </a:cubicBezTo>
                  <a:cubicBezTo>
                    <a:pt x="86578" y="203991"/>
                    <a:pt x="86877" y="211313"/>
                    <a:pt x="88950" y="218223"/>
                  </a:cubicBezTo>
                  <a:cubicBezTo>
                    <a:pt x="90474" y="223303"/>
                    <a:pt x="93977" y="227580"/>
                    <a:pt x="96066" y="232455"/>
                  </a:cubicBezTo>
                  <a:cubicBezTo>
                    <a:pt x="97543" y="235902"/>
                    <a:pt x="98437" y="239571"/>
                    <a:pt x="99623" y="243129"/>
                  </a:cubicBezTo>
                  <a:cubicBezTo>
                    <a:pt x="100809" y="258547"/>
                    <a:pt x="103181" y="273919"/>
                    <a:pt x="103181" y="289383"/>
                  </a:cubicBezTo>
                  <a:cubicBezTo>
                    <a:pt x="103181" y="293133"/>
                    <a:pt x="99209" y="296329"/>
                    <a:pt x="99623" y="300056"/>
                  </a:cubicBezTo>
                  <a:cubicBezTo>
                    <a:pt x="100451" y="307511"/>
                    <a:pt x="106739" y="321404"/>
                    <a:pt x="106739" y="321404"/>
                  </a:cubicBezTo>
                  <a:cubicBezTo>
                    <a:pt x="107925" y="330892"/>
                    <a:pt x="107781" y="340643"/>
                    <a:pt x="110297" y="349868"/>
                  </a:cubicBezTo>
                  <a:cubicBezTo>
                    <a:pt x="111422" y="353994"/>
                    <a:pt x="115501" y="356717"/>
                    <a:pt x="117413" y="360542"/>
                  </a:cubicBezTo>
                  <a:cubicBezTo>
                    <a:pt x="119090" y="363897"/>
                    <a:pt x="119785" y="367658"/>
                    <a:pt x="120971" y="371216"/>
                  </a:cubicBezTo>
                  <a:cubicBezTo>
                    <a:pt x="119785" y="377146"/>
                    <a:pt x="118880" y="383139"/>
                    <a:pt x="117413" y="389006"/>
                  </a:cubicBezTo>
                  <a:cubicBezTo>
                    <a:pt x="116503" y="392644"/>
                    <a:pt x="113855" y="395930"/>
                    <a:pt x="113855" y="399680"/>
                  </a:cubicBezTo>
                  <a:cubicBezTo>
                    <a:pt x="113855" y="409863"/>
                    <a:pt x="117167" y="420782"/>
                    <a:pt x="124529" y="428144"/>
                  </a:cubicBezTo>
                  <a:cubicBezTo>
                    <a:pt x="127553" y="431168"/>
                    <a:pt x="131645" y="432888"/>
                    <a:pt x="135203" y="435260"/>
                  </a:cubicBezTo>
                  <a:cubicBezTo>
                    <a:pt x="137575" y="438818"/>
                    <a:pt x="140582" y="442026"/>
                    <a:pt x="142319" y="445934"/>
                  </a:cubicBezTo>
                  <a:cubicBezTo>
                    <a:pt x="145365" y="452788"/>
                    <a:pt x="149435" y="467281"/>
                    <a:pt x="149435" y="467281"/>
                  </a:cubicBezTo>
                  <a:cubicBezTo>
                    <a:pt x="150088" y="473160"/>
                    <a:pt x="150756" y="499546"/>
                    <a:pt x="156551" y="509977"/>
                  </a:cubicBezTo>
                  <a:cubicBezTo>
                    <a:pt x="160704" y="517453"/>
                    <a:pt x="170783" y="531325"/>
                    <a:pt x="170783" y="531325"/>
                  </a:cubicBezTo>
                  <a:cubicBezTo>
                    <a:pt x="173155" y="547929"/>
                    <a:pt x="174057" y="564810"/>
                    <a:pt x="177899" y="581137"/>
                  </a:cubicBezTo>
                  <a:cubicBezTo>
                    <a:pt x="178878" y="585300"/>
                    <a:pt x="183513" y="587807"/>
                    <a:pt x="185015" y="591811"/>
                  </a:cubicBezTo>
                  <a:cubicBezTo>
                    <a:pt x="187138" y="597473"/>
                    <a:pt x="186982" y="603766"/>
                    <a:pt x="188573" y="609600"/>
                  </a:cubicBezTo>
                  <a:cubicBezTo>
                    <a:pt x="190547" y="616837"/>
                    <a:pt x="193317" y="623832"/>
                    <a:pt x="195689" y="630948"/>
                  </a:cubicBezTo>
                  <a:cubicBezTo>
                    <a:pt x="196875" y="634506"/>
                    <a:pt x="195689" y="640436"/>
                    <a:pt x="199247" y="641622"/>
                  </a:cubicBezTo>
                  <a:lnTo>
                    <a:pt x="209921" y="645180"/>
                  </a:lnTo>
                  <a:cubicBezTo>
                    <a:pt x="213479" y="648738"/>
                    <a:pt x="218151" y="651455"/>
                    <a:pt x="220595" y="655854"/>
                  </a:cubicBezTo>
                  <a:cubicBezTo>
                    <a:pt x="224238" y="662411"/>
                    <a:pt x="227711" y="677202"/>
                    <a:pt x="227711" y="677202"/>
                  </a:cubicBezTo>
                  <a:cubicBezTo>
                    <a:pt x="226525" y="680760"/>
                    <a:pt x="227205" y="685696"/>
                    <a:pt x="224153" y="687876"/>
                  </a:cubicBezTo>
                  <a:cubicBezTo>
                    <a:pt x="218049" y="692236"/>
                    <a:pt x="209046" y="690831"/>
                    <a:pt x="202805" y="694992"/>
                  </a:cubicBezTo>
                  <a:lnTo>
                    <a:pt x="192131" y="702108"/>
                  </a:lnTo>
                  <a:cubicBezTo>
                    <a:pt x="188573" y="699736"/>
                    <a:pt x="183045" y="698962"/>
                    <a:pt x="181457" y="694992"/>
                  </a:cubicBezTo>
                  <a:cubicBezTo>
                    <a:pt x="180064" y="691510"/>
                    <a:pt x="185015" y="688068"/>
                    <a:pt x="185015" y="684318"/>
                  </a:cubicBezTo>
                  <a:cubicBezTo>
                    <a:pt x="185015" y="679428"/>
                    <a:pt x="182518" y="674860"/>
                    <a:pt x="181457" y="670086"/>
                  </a:cubicBezTo>
                  <a:cubicBezTo>
                    <a:pt x="180145" y="664183"/>
                    <a:pt x="180401" y="657801"/>
                    <a:pt x="177899" y="652296"/>
                  </a:cubicBezTo>
                  <a:cubicBezTo>
                    <a:pt x="174360" y="644510"/>
                    <a:pt x="168411" y="638064"/>
                    <a:pt x="163667" y="630948"/>
                  </a:cubicBezTo>
                  <a:cubicBezTo>
                    <a:pt x="154179" y="616716"/>
                    <a:pt x="160109" y="622646"/>
                    <a:pt x="145877" y="613158"/>
                  </a:cubicBezTo>
                  <a:cubicBezTo>
                    <a:pt x="143505" y="606042"/>
                    <a:pt x="139295" y="599293"/>
                    <a:pt x="138761" y="591811"/>
                  </a:cubicBezTo>
                  <a:cubicBezTo>
                    <a:pt x="134845" y="536980"/>
                    <a:pt x="146974" y="553770"/>
                    <a:pt x="124529" y="531325"/>
                  </a:cubicBezTo>
                  <a:cubicBezTo>
                    <a:pt x="123343" y="527767"/>
                    <a:pt x="121385" y="524379"/>
                    <a:pt x="120971" y="520651"/>
                  </a:cubicBezTo>
                  <a:cubicBezTo>
                    <a:pt x="119002" y="502931"/>
                    <a:pt x="121281" y="484686"/>
                    <a:pt x="117413" y="467281"/>
                  </a:cubicBezTo>
                  <a:cubicBezTo>
                    <a:pt x="116321" y="462369"/>
                    <a:pt x="109664" y="460701"/>
                    <a:pt x="106739" y="456607"/>
                  </a:cubicBezTo>
                  <a:cubicBezTo>
                    <a:pt x="101241" y="448910"/>
                    <a:pt x="98970" y="440415"/>
                    <a:pt x="96066" y="431702"/>
                  </a:cubicBezTo>
                  <a:cubicBezTo>
                    <a:pt x="94880" y="421028"/>
                    <a:pt x="94614" y="410211"/>
                    <a:pt x="92508" y="399680"/>
                  </a:cubicBezTo>
                  <a:cubicBezTo>
                    <a:pt x="91037" y="392325"/>
                    <a:pt x="87764" y="385448"/>
                    <a:pt x="85392" y="378332"/>
                  </a:cubicBezTo>
                  <a:cubicBezTo>
                    <a:pt x="82344" y="369187"/>
                    <a:pt x="80063" y="363255"/>
                    <a:pt x="78276" y="353426"/>
                  </a:cubicBezTo>
                  <a:cubicBezTo>
                    <a:pt x="76776" y="345175"/>
                    <a:pt x="76604" y="336692"/>
                    <a:pt x="74718" y="328520"/>
                  </a:cubicBezTo>
                  <a:cubicBezTo>
                    <a:pt x="73031" y="321211"/>
                    <a:pt x="69421" y="314449"/>
                    <a:pt x="67602" y="307172"/>
                  </a:cubicBezTo>
                  <a:cubicBezTo>
                    <a:pt x="63134" y="289303"/>
                    <a:pt x="65590" y="297580"/>
                    <a:pt x="60486" y="282267"/>
                  </a:cubicBezTo>
                  <a:cubicBezTo>
                    <a:pt x="59300" y="272779"/>
                    <a:pt x="59078" y="263120"/>
                    <a:pt x="56928" y="253803"/>
                  </a:cubicBezTo>
                  <a:cubicBezTo>
                    <a:pt x="55492" y="247580"/>
                    <a:pt x="51832" y="242072"/>
                    <a:pt x="49812" y="236013"/>
                  </a:cubicBezTo>
                  <a:cubicBezTo>
                    <a:pt x="48266" y="231374"/>
                    <a:pt x="47597" y="226483"/>
                    <a:pt x="46254" y="221781"/>
                  </a:cubicBezTo>
                  <a:cubicBezTo>
                    <a:pt x="38960" y="196253"/>
                    <a:pt x="46372" y="229486"/>
                    <a:pt x="39138" y="193317"/>
                  </a:cubicBezTo>
                  <a:cubicBezTo>
                    <a:pt x="37952" y="167225"/>
                    <a:pt x="38692" y="140975"/>
                    <a:pt x="35580" y="115042"/>
                  </a:cubicBezTo>
                  <a:cubicBezTo>
                    <a:pt x="35071" y="110796"/>
                    <a:pt x="30201" y="108276"/>
                    <a:pt x="28464" y="104368"/>
                  </a:cubicBezTo>
                  <a:cubicBezTo>
                    <a:pt x="8823" y="60176"/>
                    <a:pt x="36706" y="106057"/>
                    <a:pt x="7116" y="61672"/>
                  </a:cubicBezTo>
                  <a:lnTo>
                    <a:pt x="0" y="50998"/>
                  </a:lnTo>
                  <a:cubicBezTo>
                    <a:pt x="177" y="50112"/>
                    <a:pt x="4198" y="26181"/>
                    <a:pt x="7116" y="22534"/>
                  </a:cubicBezTo>
                  <a:cubicBezTo>
                    <a:pt x="9787" y="19195"/>
                    <a:pt x="13965" y="17330"/>
                    <a:pt x="17790" y="15418"/>
                  </a:cubicBezTo>
                  <a:cubicBezTo>
                    <a:pt x="21145" y="13741"/>
                    <a:pt x="31429" y="0"/>
                    <a:pt x="35580" y="4744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0"/>
          <p:cNvGrpSpPr/>
          <p:nvPr/>
        </p:nvGrpSpPr>
        <p:grpSpPr>
          <a:xfrm>
            <a:off x="1371600" y="2286001"/>
            <a:ext cx="994581" cy="2961587"/>
            <a:chOff x="1371600" y="2286001"/>
            <a:chExt cx="994581" cy="2961587"/>
          </a:xfrm>
        </p:grpSpPr>
        <p:sp>
          <p:nvSpPr>
            <p:cNvPr id="71" name="Стрелка вправо 70"/>
            <p:cNvSpPr/>
            <p:nvPr/>
          </p:nvSpPr>
          <p:spPr>
            <a:xfrm>
              <a:off x="1447800" y="4572000"/>
              <a:ext cx="609600" cy="533400"/>
            </a:xfrm>
            <a:prstGeom prst="rightArrow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46482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Перу</a:t>
              </a:r>
              <a:endParaRPr lang="ru-RU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32" name="Скругленная соединительная линия 31"/>
            <p:cNvCxnSpPr/>
            <p:nvPr/>
          </p:nvCxnSpPr>
          <p:spPr>
            <a:xfrm rot="16200000" flipH="1">
              <a:off x="779339" y="3259262"/>
              <a:ext cx="2414270" cy="46774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Полилиния 60"/>
            <p:cNvSpPr/>
            <p:nvPr/>
          </p:nvSpPr>
          <p:spPr>
            <a:xfrm>
              <a:off x="2057400" y="4724400"/>
              <a:ext cx="308781" cy="523188"/>
            </a:xfrm>
            <a:custGeom>
              <a:avLst/>
              <a:gdLst>
                <a:gd name="connsiteX0" fmla="*/ 143812 w 308781"/>
                <a:gd name="connsiteY0" fmla="*/ 0 h 523188"/>
                <a:gd name="connsiteX1" fmla="*/ 162665 w 308781"/>
                <a:gd name="connsiteY1" fmla="*/ 18854 h 523188"/>
                <a:gd name="connsiteX2" fmla="*/ 172092 w 308781"/>
                <a:gd name="connsiteY2" fmla="*/ 56561 h 523188"/>
                <a:gd name="connsiteX3" fmla="*/ 190946 w 308781"/>
                <a:gd name="connsiteY3" fmla="*/ 61275 h 523188"/>
                <a:gd name="connsiteX4" fmla="*/ 209799 w 308781"/>
                <a:gd name="connsiteY4" fmla="*/ 56561 h 523188"/>
                <a:gd name="connsiteX5" fmla="*/ 238080 w 308781"/>
                <a:gd name="connsiteY5" fmla="*/ 65988 h 523188"/>
                <a:gd name="connsiteX6" fmla="*/ 233366 w 308781"/>
                <a:gd name="connsiteY6" fmla="*/ 122549 h 523188"/>
                <a:gd name="connsiteX7" fmla="*/ 209799 w 308781"/>
                <a:gd name="connsiteY7" fmla="*/ 127262 h 523188"/>
                <a:gd name="connsiteX8" fmla="*/ 190946 w 308781"/>
                <a:gd name="connsiteY8" fmla="*/ 155543 h 523188"/>
                <a:gd name="connsiteX9" fmla="*/ 186232 w 308781"/>
                <a:gd name="connsiteY9" fmla="*/ 169683 h 523188"/>
                <a:gd name="connsiteX10" fmla="*/ 167379 w 308781"/>
                <a:gd name="connsiteY10" fmla="*/ 197963 h 523188"/>
                <a:gd name="connsiteX11" fmla="*/ 172092 w 308781"/>
                <a:gd name="connsiteY11" fmla="*/ 226244 h 523188"/>
                <a:gd name="connsiteX12" fmla="*/ 186232 w 308781"/>
                <a:gd name="connsiteY12" fmla="*/ 235670 h 523188"/>
                <a:gd name="connsiteX13" fmla="*/ 205086 w 308781"/>
                <a:gd name="connsiteY13" fmla="*/ 278091 h 523188"/>
                <a:gd name="connsiteX14" fmla="*/ 242793 w 308781"/>
                <a:gd name="connsiteY14" fmla="*/ 282804 h 523188"/>
                <a:gd name="connsiteX15" fmla="*/ 275787 w 308781"/>
                <a:gd name="connsiteY15" fmla="*/ 315798 h 523188"/>
                <a:gd name="connsiteX16" fmla="*/ 289927 w 308781"/>
                <a:gd name="connsiteY16" fmla="*/ 334652 h 523188"/>
                <a:gd name="connsiteX17" fmla="*/ 299354 w 308781"/>
                <a:gd name="connsiteY17" fmla="*/ 419493 h 523188"/>
                <a:gd name="connsiteX18" fmla="*/ 308781 w 308781"/>
                <a:gd name="connsiteY18" fmla="*/ 433633 h 523188"/>
                <a:gd name="connsiteX19" fmla="*/ 304067 w 308781"/>
                <a:gd name="connsiteY19" fmla="*/ 494907 h 523188"/>
                <a:gd name="connsiteX20" fmla="*/ 294641 w 308781"/>
                <a:gd name="connsiteY20" fmla="*/ 523188 h 523188"/>
                <a:gd name="connsiteX21" fmla="*/ 280500 w 308781"/>
                <a:gd name="connsiteY21" fmla="*/ 513761 h 523188"/>
                <a:gd name="connsiteX22" fmla="*/ 261647 w 308781"/>
                <a:gd name="connsiteY22" fmla="*/ 485481 h 523188"/>
                <a:gd name="connsiteX23" fmla="*/ 247507 w 308781"/>
                <a:gd name="connsiteY23" fmla="*/ 480767 h 523188"/>
                <a:gd name="connsiteX24" fmla="*/ 205086 w 308781"/>
                <a:gd name="connsiteY24" fmla="*/ 461914 h 523188"/>
                <a:gd name="connsiteX25" fmla="*/ 190946 w 308781"/>
                <a:gd name="connsiteY25" fmla="*/ 447773 h 523188"/>
                <a:gd name="connsiteX26" fmla="*/ 162665 w 308781"/>
                <a:gd name="connsiteY26" fmla="*/ 428920 h 523188"/>
                <a:gd name="connsiteX27" fmla="*/ 129672 w 308781"/>
                <a:gd name="connsiteY27" fmla="*/ 386499 h 523188"/>
                <a:gd name="connsiteX28" fmla="*/ 115531 w 308781"/>
                <a:gd name="connsiteY28" fmla="*/ 372359 h 523188"/>
                <a:gd name="connsiteX29" fmla="*/ 106105 w 308781"/>
                <a:gd name="connsiteY29" fmla="*/ 344079 h 523188"/>
                <a:gd name="connsiteX30" fmla="*/ 101391 w 308781"/>
                <a:gd name="connsiteY30" fmla="*/ 329938 h 523188"/>
                <a:gd name="connsiteX31" fmla="*/ 91964 w 308781"/>
                <a:gd name="connsiteY31" fmla="*/ 311085 h 523188"/>
                <a:gd name="connsiteX32" fmla="*/ 82538 w 308781"/>
                <a:gd name="connsiteY32" fmla="*/ 282804 h 523188"/>
                <a:gd name="connsiteX33" fmla="*/ 77824 w 308781"/>
                <a:gd name="connsiteY33" fmla="*/ 268664 h 523188"/>
                <a:gd name="connsiteX34" fmla="*/ 58971 w 308781"/>
                <a:gd name="connsiteY34" fmla="*/ 240384 h 523188"/>
                <a:gd name="connsiteX35" fmla="*/ 49544 w 308781"/>
                <a:gd name="connsiteY35" fmla="*/ 226244 h 523188"/>
                <a:gd name="connsiteX36" fmla="*/ 25977 w 308781"/>
                <a:gd name="connsiteY36" fmla="*/ 183823 h 523188"/>
                <a:gd name="connsiteX37" fmla="*/ 11837 w 308781"/>
                <a:gd name="connsiteY37" fmla="*/ 174396 h 523188"/>
                <a:gd name="connsiteX38" fmla="*/ 7123 w 308781"/>
                <a:gd name="connsiteY38" fmla="*/ 127262 h 523188"/>
                <a:gd name="connsiteX39" fmla="*/ 30690 w 308781"/>
                <a:gd name="connsiteY39" fmla="*/ 131976 h 523188"/>
                <a:gd name="connsiteX40" fmla="*/ 58971 w 308781"/>
                <a:gd name="connsiteY40" fmla="*/ 141402 h 523188"/>
                <a:gd name="connsiteX41" fmla="*/ 68397 w 308781"/>
                <a:gd name="connsiteY41" fmla="*/ 127262 h 523188"/>
                <a:gd name="connsiteX42" fmla="*/ 73111 w 308781"/>
                <a:gd name="connsiteY42" fmla="*/ 94268 h 523188"/>
                <a:gd name="connsiteX43" fmla="*/ 101391 w 308781"/>
                <a:gd name="connsiteY43" fmla="*/ 84842 h 523188"/>
                <a:gd name="connsiteX44" fmla="*/ 110818 w 308781"/>
                <a:gd name="connsiteY44" fmla="*/ 70701 h 523188"/>
                <a:gd name="connsiteX45" fmla="*/ 124958 w 308781"/>
                <a:gd name="connsiteY45" fmla="*/ 56561 h 523188"/>
                <a:gd name="connsiteX46" fmla="*/ 134385 w 308781"/>
                <a:gd name="connsiteY46" fmla="*/ 18854 h 523188"/>
                <a:gd name="connsiteX47" fmla="*/ 143812 w 308781"/>
                <a:gd name="connsiteY47" fmla="*/ 0 h 5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8781" h="523188">
                  <a:moveTo>
                    <a:pt x="143812" y="0"/>
                  </a:moveTo>
                  <a:cubicBezTo>
                    <a:pt x="148525" y="0"/>
                    <a:pt x="157637" y="419"/>
                    <a:pt x="162665" y="18854"/>
                  </a:cubicBezTo>
                  <a:cubicBezTo>
                    <a:pt x="166074" y="31353"/>
                    <a:pt x="159523" y="53418"/>
                    <a:pt x="172092" y="56561"/>
                  </a:cubicBezTo>
                  <a:lnTo>
                    <a:pt x="190946" y="61275"/>
                  </a:lnTo>
                  <a:cubicBezTo>
                    <a:pt x="197230" y="59704"/>
                    <a:pt x="203353" y="55916"/>
                    <a:pt x="209799" y="56561"/>
                  </a:cubicBezTo>
                  <a:cubicBezTo>
                    <a:pt x="219687" y="57550"/>
                    <a:pt x="238080" y="65988"/>
                    <a:pt x="238080" y="65988"/>
                  </a:cubicBezTo>
                  <a:cubicBezTo>
                    <a:pt x="236509" y="84842"/>
                    <a:pt x="241294" y="105371"/>
                    <a:pt x="233366" y="122549"/>
                  </a:cubicBezTo>
                  <a:cubicBezTo>
                    <a:pt x="230009" y="129823"/>
                    <a:pt x="216123" y="122344"/>
                    <a:pt x="209799" y="127262"/>
                  </a:cubicBezTo>
                  <a:cubicBezTo>
                    <a:pt x="200856" y="134218"/>
                    <a:pt x="194529" y="144795"/>
                    <a:pt x="190946" y="155543"/>
                  </a:cubicBezTo>
                  <a:cubicBezTo>
                    <a:pt x="189375" y="160256"/>
                    <a:pt x="188645" y="165340"/>
                    <a:pt x="186232" y="169683"/>
                  </a:cubicBezTo>
                  <a:cubicBezTo>
                    <a:pt x="180730" y="179587"/>
                    <a:pt x="167379" y="197963"/>
                    <a:pt x="167379" y="197963"/>
                  </a:cubicBezTo>
                  <a:cubicBezTo>
                    <a:pt x="168950" y="207390"/>
                    <a:pt x="167818" y="217696"/>
                    <a:pt x="172092" y="226244"/>
                  </a:cubicBezTo>
                  <a:cubicBezTo>
                    <a:pt x="174625" y="231311"/>
                    <a:pt x="183230" y="230866"/>
                    <a:pt x="186232" y="235670"/>
                  </a:cubicBezTo>
                  <a:cubicBezTo>
                    <a:pt x="186518" y="236127"/>
                    <a:pt x="196379" y="274608"/>
                    <a:pt x="205086" y="278091"/>
                  </a:cubicBezTo>
                  <a:cubicBezTo>
                    <a:pt x="216847" y="282795"/>
                    <a:pt x="230224" y="281233"/>
                    <a:pt x="242793" y="282804"/>
                  </a:cubicBezTo>
                  <a:cubicBezTo>
                    <a:pt x="264403" y="315219"/>
                    <a:pt x="250898" y="307502"/>
                    <a:pt x="275787" y="315798"/>
                  </a:cubicBezTo>
                  <a:cubicBezTo>
                    <a:pt x="280500" y="322083"/>
                    <a:pt x="287443" y="327199"/>
                    <a:pt x="289927" y="334652"/>
                  </a:cubicBezTo>
                  <a:cubicBezTo>
                    <a:pt x="291951" y="340724"/>
                    <a:pt x="299176" y="418720"/>
                    <a:pt x="299354" y="419493"/>
                  </a:cubicBezTo>
                  <a:cubicBezTo>
                    <a:pt x="300628" y="425013"/>
                    <a:pt x="305639" y="428920"/>
                    <a:pt x="308781" y="433633"/>
                  </a:cubicBezTo>
                  <a:cubicBezTo>
                    <a:pt x="307210" y="454058"/>
                    <a:pt x="307262" y="474673"/>
                    <a:pt x="304067" y="494907"/>
                  </a:cubicBezTo>
                  <a:cubicBezTo>
                    <a:pt x="302517" y="504722"/>
                    <a:pt x="294641" y="523188"/>
                    <a:pt x="294641" y="523188"/>
                  </a:cubicBezTo>
                  <a:cubicBezTo>
                    <a:pt x="289927" y="520046"/>
                    <a:pt x="284230" y="518024"/>
                    <a:pt x="280500" y="513761"/>
                  </a:cubicBezTo>
                  <a:cubicBezTo>
                    <a:pt x="273040" y="505235"/>
                    <a:pt x="272395" y="489064"/>
                    <a:pt x="261647" y="485481"/>
                  </a:cubicBezTo>
                  <a:lnTo>
                    <a:pt x="247507" y="480767"/>
                  </a:lnTo>
                  <a:cubicBezTo>
                    <a:pt x="227315" y="450481"/>
                    <a:pt x="252713" y="480965"/>
                    <a:pt x="205086" y="461914"/>
                  </a:cubicBezTo>
                  <a:cubicBezTo>
                    <a:pt x="198897" y="459438"/>
                    <a:pt x="195659" y="452487"/>
                    <a:pt x="190946" y="447773"/>
                  </a:cubicBezTo>
                  <a:cubicBezTo>
                    <a:pt x="181581" y="419683"/>
                    <a:pt x="194517" y="444846"/>
                    <a:pt x="162665" y="428920"/>
                  </a:cubicBezTo>
                  <a:cubicBezTo>
                    <a:pt x="149395" y="422285"/>
                    <a:pt x="137126" y="393952"/>
                    <a:pt x="129672" y="386499"/>
                  </a:cubicBezTo>
                  <a:lnTo>
                    <a:pt x="115531" y="372359"/>
                  </a:lnTo>
                  <a:lnTo>
                    <a:pt x="106105" y="344079"/>
                  </a:lnTo>
                  <a:cubicBezTo>
                    <a:pt x="104534" y="339365"/>
                    <a:pt x="103613" y="334382"/>
                    <a:pt x="101391" y="329938"/>
                  </a:cubicBezTo>
                  <a:cubicBezTo>
                    <a:pt x="98249" y="323654"/>
                    <a:pt x="94573" y="317609"/>
                    <a:pt x="91964" y="311085"/>
                  </a:cubicBezTo>
                  <a:cubicBezTo>
                    <a:pt x="88274" y="301859"/>
                    <a:pt x="85680" y="292231"/>
                    <a:pt x="82538" y="282804"/>
                  </a:cubicBezTo>
                  <a:cubicBezTo>
                    <a:pt x="80967" y="278091"/>
                    <a:pt x="80580" y="272798"/>
                    <a:pt x="77824" y="268664"/>
                  </a:cubicBezTo>
                  <a:lnTo>
                    <a:pt x="58971" y="240384"/>
                  </a:lnTo>
                  <a:cubicBezTo>
                    <a:pt x="55829" y="235671"/>
                    <a:pt x="51335" y="231618"/>
                    <a:pt x="49544" y="226244"/>
                  </a:cubicBezTo>
                  <a:cubicBezTo>
                    <a:pt x="40436" y="198921"/>
                    <a:pt x="45515" y="200105"/>
                    <a:pt x="25977" y="183823"/>
                  </a:cubicBezTo>
                  <a:cubicBezTo>
                    <a:pt x="21625" y="180196"/>
                    <a:pt x="16550" y="177538"/>
                    <a:pt x="11837" y="174396"/>
                  </a:cubicBezTo>
                  <a:cubicBezTo>
                    <a:pt x="361" y="139970"/>
                    <a:pt x="0" y="155756"/>
                    <a:pt x="7123" y="127262"/>
                  </a:cubicBezTo>
                  <a:cubicBezTo>
                    <a:pt x="14979" y="128833"/>
                    <a:pt x="22961" y="129868"/>
                    <a:pt x="30690" y="131976"/>
                  </a:cubicBezTo>
                  <a:cubicBezTo>
                    <a:pt x="40277" y="134590"/>
                    <a:pt x="58971" y="141402"/>
                    <a:pt x="58971" y="141402"/>
                  </a:cubicBezTo>
                  <a:cubicBezTo>
                    <a:pt x="62113" y="136689"/>
                    <a:pt x="66769" y="132688"/>
                    <a:pt x="68397" y="127262"/>
                  </a:cubicBezTo>
                  <a:cubicBezTo>
                    <a:pt x="71589" y="116621"/>
                    <a:pt x="66290" y="103037"/>
                    <a:pt x="73111" y="94268"/>
                  </a:cubicBezTo>
                  <a:cubicBezTo>
                    <a:pt x="79212" y="86425"/>
                    <a:pt x="101391" y="84842"/>
                    <a:pt x="101391" y="84842"/>
                  </a:cubicBezTo>
                  <a:cubicBezTo>
                    <a:pt x="104533" y="80128"/>
                    <a:pt x="107191" y="75053"/>
                    <a:pt x="110818" y="70701"/>
                  </a:cubicBezTo>
                  <a:cubicBezTo>
                    <a:pt x="115085" y="65580"/>
                    <a:pt x="121260" y="62107"/>
                    <a:pt x="124958" y="56561"/>
                  </a:cubicBezTo>
                  <a:cubicBezTo>
                    <a:pt x="134587" y="42118"/>
                    <a:pt x="124858" y="35526"/>
                    <a:pt x="134385" y="18854"/>
                  </a:cubicBezTo>
                  <a:cubicBezTo>
                    <a:pt x="144075" y="1897"/>
                    <a:pt x="139099" y="0"/>
                    <a:pt x="143812" y="0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44"/>
          <p:cNvGrpSpPr/>
          <p:nvPr/>
        </p:nvGrpSpPr>
        <p:grpSpPr>
          <a:xfrm>
            <a:off x="4953000" y="2286000"/>
            <a:ext cx="1295401" cy="1693572"/>
            <a:chOff x="4953000" y="2286000"/>
            <a:chExt cx="1295401" cy="1693572"/>
          </a:xfrm>
        </p:grpSpPr>
        <p:sp>
          <p:nvSpPr>
            <p:cNvPr id="43" name="Стрелка влево 42"/>
            <p:cNvSpPr/>
            <p:nvPr/>
          </p:nvSpPr>
          <p:spPr>
            <a:xfrm rot="16200000">
              <a:off x="4626603" y="2764797"/>
              <a:ext cx="1262394" cy="609600"/>
            </a:xfrm>
            <a:prstGeom prst="leftArrow">
              <a:avLst/>
            </a:prstGeom>
            <a:solidFill>
              <a:srgbClr val="F2F2F2">
                <a:alpha val="50196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79" name="Скругленная соединительная линия 78"/>
            <p:cNvCxnSpPr>
              <a:endCxn id="78" idx="0"/>
            </p:cNvCxnSpPr>
            <p:nvPr/>
          </p:nvCxnSpPr>
          <p:spPr>
            <a:xfrm rot="5400000">
              <a:off x="5050418" y="2569087"/>
              <a:ext cx="1408585" cy="987380"/>
            </a:xfrm>
            <a:prstGeom prst="curvedConnector2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16200000">
              <a:off x="4457700" y="2878723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Афганистан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5067837" y="3760631"/>
              <a:ext cx="194256" cy="218941"/>
            </a:xfrm>
            <a:custGeom>
              <a:avLst/>
              <a:gdLst>
                <a:gd name="connsiteX0" fmla="*/ 193183 w 194256"/>
                <a:gd name="connsiteY0" fmla="*/ 6439 h 218941"/>
                <a:gd name="connsiteX1" fmla="*/ 180304 w 194256"/>
                <a:gd name="connsiteY1" fmla="*/ 32197 h 218941"/>
                <a:gd name="connsiteX2" fmla="*/ 186743 w 194256"/>
                <a:gd name="connsiteY2" fmla="*/ 77273 h 218941"/>
                <a:gd name="connsiteX3" fmla="*/ 180304 w 194256"/>
                <a:gd name="connsiteY3" fmla="*/ 96592 h 218941"/>
                <a:gd name="connsiteX4" fmla="*/ 173864 w 194256"/>
                <a:gd name="connsiteY4" fmla="*/ 128789 h 218941"/>
                <a:gd name="connsiteX5" fmla="*/ 167425 w 194256"/>
                <a:gd name="connsiteY5" fmla="*/ 148107 h 218941"/>
                <a:gd name="connsiteX6" fmla="*/ 148107 w 194256"/>
                <a:gd name="connsiteY6" fmla="*/ 154546 h 218941"/>
                <a:gd name="connsiteX7" fmla="*/ 128788 w 194256"/>
                <a:gd name="connsiteY7" fmla="*/ 180304 h 218941"/>
                <a:gd name="connsiteX8" fmla="*/ 115909 w 194256"/>
                <a:gd name="connsiteY8" fmla="*/ 199623 h 218941"/>
                <a:gd name="connsiteX9" fmla="*/ 77273 w 194256"/>
                <a:gd name="connsiteY9" fmla="*/ 212501 h 218941"/>
                <a:gd name="connsiteX10" fmla="*/ 57955 w 194256"/>
                <a:gd name="connsiteY10" fmla="*/ 218941 h 218941"/>
                <a:gd name="connsiteX11" fmla="*/ 12878 w 194256"/>
                <a:gd name="connsiteY11" fmla="*/ 173865 h 218941"/>
                <a:gd name="connsiteX12" fmla="*/ 0 w 194256"/>
                <a:gd name="connsiteY12" fmla="*/ 154546 h 218941"/>
                <a:gd name="connsiteX13" fmla="*/ 25757 w 194256"/>
                <a:gd name="connsiteY13" fmla="*/ 96592 h 218941"/>
                <a:gd name="connsiteX14" fmla="*/ 32197 w 194256"/>
                <a:gd name="connsiteY14" fmla="*/ 64394 h 218941"/>
                <a:gd name="connsiteX15" fmla="*/ 38636 w 194256"/>
                <a:gd name="connsiteY15" fmla="*/ 45076 h 218941"/>
                <a:gd name="connsiteX16" fmla="*/ 57955 w 194256"/>
                <a:gd name="connsiteY16" fmla="*/ 38637 h 218941"/>
                <a:gd name="connsiteX17" fmla="*/ 83712 w 194256"/>
                <a:gd name="connsiteY17" fmla="*/ 25758 h 218941"/>
                <a:gd name="connsiteX18" fmla="*/ 115909 w 194256"/>
                <a:gd name="connsiteY18" fmla="*/ 0 h 218941"/>
                <a:gd name="connsiteX19" fmla="*/ 135228 w 194256"/>
                <a:gd name="connsiteY19" fmla="*/ 6439 h 218941"/>
                <a:gd name="connsiteX20" fmla="*/ 154546 w 194256"/>
                <a:gd name="connsiteY20" fmla="*/ 19318 h 218941"/>
                <a:gd name="connsiteX21" fmla="*/ 173864 w 194256"/>
                <a:gd name="connsiteY21" fmla="*/ 6439 h 218941"/>
                <a:gd name="connsiteX22" fmla="*/ 193183 w 194256"/>
                <a:gd name="connsiteY22" fmla="*/ 6439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4256" h="218941">
                  <a:moveTo>
                    <a:pt x="193183" y="6439"/>
                  </a:moveTo>
                  <a:cubicBezTo>
                    <a:pt x="194256" y="10732"/>
                    <a:pt x="181173" y="22637"/>
                    <a:pt x="180304" y="32197"/>
                  </a:cubicBezTo>
                  <a:cubicBezTo>
                    <a:pt x="178930" y="47313"/>
                    <a:pt x="186743" y="62095"/>
                    <a:pt x="186743" y="77273"/>
                  </a:cubicBezTo>
                  <a:cubicBezTo>
                    <a:pt x="186743" y="84061"/>
                    <a:pt x="181950" y="90007"/>
                    <a:pt x="180304" y="96592"/>
                  </a:cubicBezTo>
                  <a:cubicBezTo>
                    <a:pt x="177649" y="107210"/>
                    <a:pt x="176519" y="118171"/>
                    <a:pt x="173864" y="128789"/>
                  </a:cubicBezTo>
                  <a:cubicBezTo>
                    <a:pt x="172218" y="135374"/>
                    <a:pt x="172225" y="143307"/>
                    <a:pt x="167425" y="148107"/>
                  </a:cubicBezTo>
                  <a:cubicBezTo>
                    <a:pt x="162625" y="152907"/>
                    <a:pt x="154546" y="152400"/>
                    <a:pt x="148107" y="154546"/>
                  </a:cubicBezTo>
                  <a:cubicBezTo>
                    <a:pt x="141667" y="163132"/>
                    <a:pt x="135026" y="171571"/>
                    <a:pt x="128788" y="180304"/>
                  </a:cubicBezTo>
                  <a:cubicBezTo>
                    <a:pt x="124290" y="186602"/>
                    <a:pt x="122472" y="195521"/>
                    <a:pt x="115909" y="199623"/>
                  </a:cubicBezTo>
                  <a:cubicBezTo>
                    <a:pt x="104397" y="206818"/>
                    <a:pt x="90152" y="208208"/>
                    <a:pt x="77273" y="212501"/>
                  </a:cubicBezTo>
                  <a:lnTo>
                    <a:pt x="57955" y="218941"/>
                  </a:lnTo>
                  <a:cubicBezTo>
                    <a:pt x="23953" y="207606"/>
                    <a:pt x="42400" y="218148"/>
                    <a:pt x="12878" y="173865"/>
                  </a:cubicBezTo>
                  <a:lnTo>
                    <a:pt x="0" y="154546"/>
                  </a:lnTo>
                  <a:cubicBezTo>
                    <a:pt x="15325" y="108568"/>
                    <a:pt x="5348" y="127205"/>
                    <a:pt x="25757" y="96592"/>
                  </a:cubicBezTo>
                  <a:cubicBezTo>
                    <a:pt x="27904" y="85859"/>
                    <a:pt x="29542" y="75012"/>
                    <a:pt x="32197" y="64394"/>
                  </a:cubicBezTo>
                  <a:cubicBezTo>
                    <a:pt x="33843" y="57809"/>
                    <a:pt x="33836" y="49875"/>
                    <a:pt x="38636" y="45076"/>
                  </a:cubicBezTo>
                  <a:cubicBezTo>
                    <a:pt x="43436" y="40276"/>
                    <a:pt x="51716" y="41311"/>
                    <a:pt x="57955" y="38637"/>
                  </a:cubicBezTo>
                  <a:cubicBezTo>
                    <a:pt x="66778" y="34856"/>
                    <a:pt x="75126" y="30051"/>
                    <a:pt x="83712" y="25758"/>
                  </a:cubicBezTo>
                  <a:cubicBezTo>
                    <a:pt x="93601" y="10924"/>
                    <a:pt x="95173" y="0"/>
                    <a:pt x="115909" y="0"/>
                  </a:cubicBezTo>
                  <a:cubicBezTo>
                    <a:pt x="122697" y="0"/>
                    <a:pt x="128788" y="4293"/>
                    <a:pt x="135228" y="6439"/>
                  </a:cubicBezTo>
                  <a:cubicBezTo>
                    <a:pt x="141667" y="10732"/>
                    <a:pt x="146807" y="19318"/>
                    <a:pt x="154546" y="19318"/>
                  </a:cubicBezTo>
                  <a:cubicBezTo>
                    <a:pt x="162285" y="19318"/>
                    <a:pt x="166678" y="9313"/>
                    <a:pt x="173864" y="6439"/>
                  </a:cubicBezTo>
                  <a:cubicBezTo>
                    <a:pt x="177850" y="4845"/>
                    <a:pt x="192110" y="2146"/>
                    <a:pt x="193183" y="6439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38"/>
          <p:cNvGrpSpPr/>
          <p:nvPr/>
        </p:nvGrpSpPr>
        <p:grpSpPr>
          <a:xfrm>
            <a:off x="3761608" y="2286000"/>
            <a:ext cx="1038992" cy="3581400"/>
            <a:chOff x="3761608" y="2286000"/>
            <a:chExt cx="1038992" cy="3581400"/>
          </a:xfrm>
        </p:grpSpPr>
        <p:grpSp>
          <p:nvGrpSpPr>
            <p:cNvPr id="12" name="Группа 43"/>
            <p:cNvGrpSpPr/>
            <p:nvPr/>
          </p:nvGrpSpPr>
          <p:grpSpPr>
            <a:xfrm>
              <a:off x="4038600" y="2286000"/>
              <a:ext cx="762000" cy="3581400"/>
              <a:chOff x="4038600" y="2286000"/>
              <a:chExt cx="762000" cy="3581400"/>
            </a:xfrm>
          </p:grpSpPr>
          <p:sp>
            <p:nvSpPr>
              <p:cNvPr id="49" name="Стрелка влево 48"/>
              <p:cNvSpPr/>
              <p:nvPr/>
            </p:nvSpPr>
            <p:spPr>
              <a:xfrm rot="5400000">
                <a:off x="3429000" y="4648200"/>
                <a:ext cx="1828800" cy="609600"/>
              </a:xfrm>
              <a:prstGeom prst="leftArrow">
                <a:avLst/>
              </a:prstGeom>
              <a:solidFill>
                <a:srgbClr val="F2F2F2">
                  <a:alpha val="49804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 flipH="1" flipV="1">
                <a:off x="3462639" y="4806430"/>
                <a:ext cx="1752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FF0000"/>
                    </a:solidFill>
                    <a:latin typeface="Arial Narrow" pitchFamily="34" charset="0"/>
                    <a:cs typeface="Arial" pitchFamily="34" charset="0"/>
                  </a:rPr>
                  <a:t>Средиземноморье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0" name="Скругленная соединительная линия 49"/>
              <p:cNvCxnSpPr/>
              <p:nvPr/>
            </p:nvCxnSpPr>
            <p:spPr>
              <a:xfrm rot="5400000">
                <a:off x="4076700" y="2781300"/>
                <a:ext cx="1219200" cy="228600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3" name="Полилиния 92"/>
            <p:cNvSpPr/>
            <p:nvPr/>
          </p:nvSpPr>
          <p:spPr>
            <a:xfrm>
              <a:off x="3761608" y="3517017"/>
              <a:ext cx="911937" cy="436330"/>
            </a:xfrm>
            <a:custGeom>
              <a:avLst/>
              <a:gdLst>
                <a:gd name="connsiteX0" fmla="*/ 732386 w 911937"/>
                <a:gd name="connsiteY0" fmla="*/ 10574 h 436330"/>
                <a:gd name="connsiteX1" fmla="*/ 749721 w 911937"/>
                <a:gd name="connsiteY1" fmla="*/ 6240 h 436330"/>
                <a:gd name="connsiteX2" fmla="*/ 762722 w 911937"/>
                <a:gd name="connsiteY2" fmla="*/ 1906 h 436330"/>
                <a:gd name="connsiteX3" fmla="*/ 775723 w 911937"/>
                <a:gd name="connsiteY3" fmla="*/ 14907 h 436330"/>
                <a:gd name="connsiteX4" fmla="*/ 788724 w 911937"/>
                <a:gd name="connsiteY4" fmla="*/ 1906 h 436330"/>
                <a:gd name="connsiteX5" fmla="*/ 814726 w 911937"/>
                <a:gd name="connsiteY5" fmla="*/ 6240 h 436330"/>
                <a:gd name="connsiteX6" fmla="*/ 862396 w 911937"/>
                <a:gd name="connsiteY6" fmla="*/ 10574 h 436330"/>
                <a:gd name="connsiteX7" fmla="*/ 866729 w 911937"/>
                <a:gd name="connsiteY7" fmla="*/ 23574 h 436330"/>
                <a:gd name="connsiteX8" fmla="*/ 845061 w 911937"/>
                <a:gd name="connsiteY8" fmla="*/ 36575 h 436330"/>
                <a:gd name="connsiteX9" fmla="*/ 836394 w 911937"/>
                <a:gd name="connsiteY9" fmla="*/ 49576 h 436330"/>
                <a:gd name="connsiteX10" fmla="*/ 845061 w 911937"/>
                <a:gd name="connsiteY10" fmla="*/ 62577 h 436330"/>
                <a:gd name="connsiteX11" fmla="*/ 884064 w 911937"/>
                <a:gd name="connsiteY11" fmla="*/ 92913 h 436330"/>
                <a:gd name="connsiteX12" fmla="*/ 897065 w 911937"/>
                <a:gd name="connsiteY12" fmla="*/ 101580 h 436330"/>
                <a:gd name="connsiteX13" fmla="*/ 905732 w 911937"/>
                <a:gd name="connsiteY13" fmla="*/ 114581 h 436330"/>
                <a:gd name="connsiteX14" fmla="*/ 905732 w 911937"/>
                <a:gd name="connsiteY14" fmla="*/ 149250 h 436330"/>
                <a:gd name="connsiteX15" fmla="*/ 897065 w 911937"/>
                <a:gd name="connsiteY15" fmla="*/ 157918 h 436330"/>
                <a:gd name="connsiteX16" fmla="*/ 819059 w 911937"/>
                <a:gd name="connsiteY16" fmla="*/ 153584 h 436330"/>
                <a:gd name="connsiteX17" fmla="*/ 806058 w 911937"/>
                <a:gd name="connsiteY17" fmla="*/ 140583 h 436330"/>
                <a:gd name="connsiteX18" fmla="*/ 793057 w 911937"/>
                <a:gd name="connsiteY18" fmla="*/ 131916 h 436330"/>
                <a:gd name="connsiteX19" fmla="*/ 767056 w 911937"/>
                <a:gd name="connsiteY19" fmla="*/ 136249 h 436330"/>
                <a:gd name="connsiteX20" fmla="*/ 754055 w 911937"/>
                <a:gd name="connsiteY20" fmla="*/ 144917 h 436330"/>
                <a:gd name="connsiteX21" fmla="*/ 728053 w 911937"/>
                <a:gd name="connsiteY21" fmla="*/ 153584 h 436330"/>
                <a:gd name="connsiteX22" fmla="*/ 697717 w 911937"/>
                <a:gd name="connsiteY22" fmla="*/ 162251 h 436330"/>
                <a:gd name="connsiteX23" fmla="*/ 684716 w 911937"/>
                <a:gd name="connsiteY23" fmla="*/ 170919 h 436330"/>
                <a:gd name="connsiteX24" fmla="*/ 658714 w 911937"/>
                <a:gd name="connsiteY24" fmla="*/ 179586 h 436330"/>
                <a:gd name="connsiteX25" fmla="*/ 645713 w 911937"/>
                <a:gd name="connsiteY25" fmla="*/ 192587 h 436330"/>
                <a:gd name="connsiteX26" fmla="*/ 641380 w 911937"/>
                <a:gd name="connsiteY26" fmla="*/ 205588 h 436330"/>
                <a:gd name="connsiteX27" fmla="*/ 632712 w 911937"/>
                <a:gd name="connsiteY27" fmla="*/ 218589 h 436330"/>
                <a:gd name="connsiteX28" fmla="*/ 637046 w 911937"/>
                <a:gd name="connsiteY28" fmla="*/ 248924 h 436330"/>
                <a:gd name="connsiteX29" fmla="*/ 645713 w 911937"/>
                <a:gd name="connsiteY29" fmla="*/ 257592 h 436330"/>
                <a:gd name="connsiteX30" fmla="*/ 676049 w 911937"/>
                <a:gd name="connsiteY30" fmla="*/ 270592 h 436330"/>
                <a:gd name="connsiteX31" fmla="*/ 689050 w 911937"/>
                <a:gd name="connsiteY31" fmla="*/ 292261 h 436330"/>
                <a:gd name="connsiteX32" fmla="*/ 702051 w 911937"/>
                <a:gd name="connsiteY32" fmla="*/ 296594 h 436330"/>
                <a:gd name="connsiteX33" fmla="*/ 715052 w 911937"/>
                <a:gd name="connsiteY33" fmla="*/ 292261 h 436330"/>
                <a:gd name="connsiteX34" fmla="*/ 728053 w 911937"/>
                <a:gd name="connsiteY34" fmla="*/ 283593 h 436330"/>
                <a:gd name="connsiteX35" fmla="*/ 793057 w 911937"/>
                <a:gd name="connsiteY35" fmla="*/ 292261 h 436330"/>
                <a:gd name="connsiteX36" fmla="*/ 797391 w 911937"/>
                <a:gd name="connsiteY36" fmla="*/ 361599 h 436330"/>
                <a:gd name="connsiteX37" fmla="*/ 780056 w 911937"/>
                <a:gd name="connsiteY37" fmla="*/ 374600 h 436330"/>
                <a:gd name="connsiteX38" fmla="*/ 762722 w 911937"/>
                <a:gd name="connsiteY38" fmla="*/ 413603 h 436330"/>
                <a:gd name="connsiteX39" fmla="*/ 736720 w 911937"/>
                <a:gd name="connsiteY39" fmla="*/ 426604 h 436330"/>
                <a:gd name="connsiteX40" fmla="*/ 654381 w 911937"/>
                <a:gd name="connsiteY40" fmla="*/ 435271 h 436330"/>
                <a:gd name="connsiteX41" fmla="*/ 611044 w 911937"/>
                <a:gd name="connsiteY41" fmla="*/ 430938 h 436330"/>
                <a:gd name="connsiteX42" fmla="*/ 589376 w 911937"/>
                <a:gd name="connsiteY42" fmla="*/ 409269 h 436330"/>
                <a:gd name="connsiteX43" fmla="*/ 550373 w 911937"/>
                <a:gd name="connsiteY43" fmla="*/ 391935 h 436330"/>
                <a:gd name="connsiteX44" fmla="*/ 502703 w 911937"/>
                <a:gd name="connsiteY44" fmla="*/ 400602 h 436330"/>
                <a:gd name="connsiteX45" fmla="*/ 498369 w 911937"/>
                <a:gd name="connsiteY45" fmla="*/ 422270 h 436330"/>
                <a:gd name="connsiteX46" fmla="*/ 489702 w 911937"/>
                <a:gd name="connsiteY46" fmla="*/ 430938 h 436330"/>
                <a:gd name="connsiteX47" fmla="*/ 433365 w 911937"/>
                <a:gd name="connsiteY47" fmla="*/ 426604 h 436330"/>
                <a:gd name="connsiteX48" fmla="*/ 424697 w 911937"/>
                <a:gd name="connsiteY48" fmla="*/ 417937 h 436330"/>
                <a:gd name="connsiteX49" fmla="*/ 411696 w 911937"/>
                <a:gd name="connsiteY49" fmla="*/ 409269 h 436330"/>
                <a:gd name="connsiteX50" fmla="*/ 390028 w 911937"/>
                <a:gd name="connsiteY50" fmla="*/ 378934 h 436330"/>
                <a:gd name="connsiteX51" fmla="*/ 377027 w 911937"/>
                <a:gd name="connsiteY51" fmla="*/ 374600 h 436330"/>
                <a:gd name="connsiteX52" fmla="*/ 364026 w 911937"/>
                <a:gd name="connsiteY52" fmla="*/ 365933 h 436330"/>
                <a:gd name="connsiteX53" fmla="*/ 338024 w 911937"/>
                <a:gd name="connsiteY53" fmla="*/ 357265 h 436330"/>
                <a:gd name="connsiteX54" fmla="*/ 325023 w 911937"/>
                <a:gd name="connsiteY54" fmla="*/ 352932 h 436330"/>
                <a:gd name="connsiteX55" fmla="*/ 312022 w 911937"/>
                <a:gd name="connsiteY55" fmla="*/ 326930 h 436330"/>
                <a:gd name="connsiteX56" fmla="*/ 299021 w 911937"/>
                <a:gd name="connsiteY56" fmla="*/ 257592 h 436330"/>
                <a:gd name="connsiteX57" fmla="*/ 286020 w 911937"/>
                <a:gd name="connsiteY57" fmla="*/ 253258 h 436330"/>
                <a:gd name="connsiteX58" fmla="*/ 260019 w 911937"/>
                <a:gd name="connsiteY58" fmla="*/ 261925 h 436330"/>
                <a:gd name="connsiteX59" fmla="*/ 247018 w 911937"/>
                <a:gd name="connsiteY59" fmla="*/ 266259 h 436330"/>
                <a:gd name="connsiteX60" fmla="*/ 212348 w 911937"/>
                <a:gd name="connsiteY60" fmla="*/ 261925 h 436330"/>
                <a:gd name="connsiteX61" fmla="*/ 186347 w 911937"/>
                <a:gd name="connsiteY61" fmla="*/ 253258 h 436330"/>
                <a:gd name="connsiteX62" fmla="*/ 156011 w 911937"/>
                <a:gd name="connsiteY62" fmla="*/ 257592 h 436330"/>
                <a:gd name="connsiteX63" fmla="*/ 130009 w 911937"/>
                <a:gd name="connsiteY63" fmla="*/ 266259 h 436330"/>
                <a:gd name="connsiteX64" fmla="*/ 86673 w 911937"/>
                <a:gd name="connsiteY64" fmla="*/ 270592 h 436330"/>
                <a:gd name="connsiteX65" fmla="*/ 78005 w 911937"/>
                <a:gd name="connsiteY65" fmla="*/ 279260 h 436330"/>
                <a:gd name="connsiteX66" fmla="*/ 0 w 911937"/>
                <a:gd name="connsiteY66" fmla="*/ 279260 h 436330"/>
                <a:gd name="connsiteX67" fmla="*/ 4333 w 911937"/>
                <a:gd name="connsiteY67" fmla="*/ 261925 h 436330"/>
                <a:gd name="connsiteX68" fmla="*/ 52003 w 911937"/>
                <a:gd name="connsiteY68" fmla="*/ 253258 h 436330"/>
                <a:gd name="connsiteX69" fmla="*/ 95340 w 911937"/>
                <a:gd name="connsiteY69" fmla="*/ 240257 h 436330"/>
                <a:gd name="connsiteX70" fmla="*/ 104007 w 911937"/>
                <a:gd name="connsiteY70" fmla="*/ 227256 h 436330"/>
                <a:gd name="connsiteX71" fmla="*/ 108341 w 911937"/>
                <a:gd name="connsiteY71" fmla="*/ 201254 h 436330"/>
                <a:gd name="connsiteX72" fmla="*/ 130009 w 911937"/>
                <a:gd name="connsiteY72" fmla="*/ 179586 h 436330"/>
                <a:gd name="connsiteX73" fmla="*/ 143010 w 911937"/>
                <a:gd name="connsiteY73" fmla="*/ 175252 h 436330"/>
                <a:gd name="connsiteX74" fmla="*/ 160345 w 911937"/>
                <a:gd name="connsiteY74" fmla="*/ 162251 h 436330"/>
                <a:gd name="connsiteX75" fmla="*/ 186347 w 911937"/>
                <a:gd name="connsiteY75" fmla="*/ 144917 h 436330"/>
                <a:gd name="connsiteX76" fmla="*/ 195014 w 911937"/>
                <a:gd name="connsiteY76" fmla="*/ 131916 h 436330"/>
                <a:gd name="connsiteX77" fmla="*/ 203681 w 911937"/>
                <a:gd name="connsiteY77" fmla="*/ 123248 h 436330"/>
                <a:gd name="connsiteX78" fmla="*/ 234017 w 911937"/>
                <a:gd name="connsiteY78" fmla="*/ 92913 h 436330"/>
                <a:gd name="connsiteX79" fmla="*/ 320690 w 911937"/>
                <a:gd name="connsiteY79" fmla="*/ 79912 h 436330"/>
                <a:gd name="connsiteX80" fmla="*/ 359692 w 911937"/>
                <a:gd name="connsiteY80" fmla="*/ 58244 h 436330"/>
                <a:gd name="connsiteX81" fmla="*/ 385694 w 911937"/>
                <a:gd name="connsiteY81" fmla="*/ 45243 h 436330"/>
                <a:gd name="connsiteX82" fmla="*/ 442032 w 911937"/>
                <a:gd name="connsiteY82" fmla="*/ 49576 h 436330"/>
                <a:gd name="connsiteX83" fmla="*/ 450699 w 911937"/>
                <a:gd name="connsiteY83" fmla="*/ 58244 h 436330"/>
                <a:gd name="connsiteX84" fmla="*/ 463700 w 911937"/>
                <a:gd name="connsiteY84" fmla="*/ 62577 h 436330"/>
                <a:gd name="connsiteX85" fmla="*/ 468034 w 911937"/>
                <a:gd name="connsiteY85" fmla="*/ 75578 h 436330"/>
                <a:gd name="connsiteX86" fmla="*/ 476701 w 911937"/>
                <a:gd name="connsiteY86" fmla="*/ 84246 h 436330"/>
                <a:gd name="connsiteX87" fmla="*/ 485368 w 911937"/>
                <a:gd name="connsiteY87" fmla="*/ 118915 h 436330"/>
                <a:gd name="connsiteX88" fmla="*/ 494036 w 911937"/>
                <a:gd name="connsiteY88" fmla="*/ 127582 h 436330"/>
                <a:gd name="connsiteX89" fmla="*/ 507037 w 911937"/>
                <a:gd name="connsiteY89" fmla="*/ 131916 h 436330"/>
                <a:gd name="connsiteX90" fmla="*/ 524371 w 911937"/>
                <a:gd name="connsiteY90" fmla="*/ 162251 h 436330"/>
                <a:gd name="connsiteX91" fmla="*/ 515704 w 911937"/>
                <a:gd name="connsiteY91" fmla="*/ 175252 h 436330"/>
                <a:gd name="connsiteX92" fmla="*/ 520037 w 911937"/>
                <a:gd name="connsiteY92" fmla="*/ 227256 h 436330"/>
                <a:gd name="connsiteX93" fmla="*/ 537372 w 911937"/>
                <a:gd name="connsiteY93" fmla="*/ 244591 h 436330"/>
                <a:gd name="connsiteX94" fmla="*/ 541706 w 911937"/>
                <a:gd name="connsiteY94" fmla="*/ 257592 h 436330"/>
                <a:gd name="connsiteX95" fmla="*/ 546039 w 911937"/>
                <a:gd name="connsiteY95" fmla="*/ 270592 h 436330"/>
                <a:gd name="connsiteX96" fmla="*/ 567708 w 911937"/>
                <a:gd name="connsiteY96" fmla="*/ 266259 h 436330"/>
                <a:gd name="connsiteX97" fmla="*/ 576375 w 911937"/>
                <a:gd name="connsiteY97" fmla="*/ 179586 h 436330"/>
                <a:gd name="connsiteX98" fmla="*/ 589376 w 911937"/>
                <a:gd name="connsiteY98" fmla="*/ 175252 h 436330"/>
                <a:gd name="connsiteX99" fmla="*/ 602377 w 911937"/>
                <a:gd name="connsiteY99" fmla="*/ 166585 h 436330"/>
                <a:gd name="connsiteX100" fmla="*/ 654381 w 911937"/>
                <a:gd name="connsiteY100" fmla="*/ 157918 h 436330"/>
                <a:gd name="connsiteX101" fmla="*/ 658714 w 911937"/>
                <a:gd name="connsiteY101" fmla="*/ 144917 h 436330"/>
                <a:gd name="connsiteX102" fmla="*/ 684716 w 911937"/>
                <a:gd name="connsiteY102" fmla="*/ 140583 h 436330"/>
                <a:gd name="connsiteX103" fmla="*/ 671715 w 911937"/>
                <a:gd name="connsiteY103" fmla="*/ 62577 h 436330"/>
                <a:gd name="connsiteX104" fmla="*/ 684716 w 911937"/>
                <a:gd name="connsiteY104" fmla="*/ 36575 h 436330"/>
                <a:gd name="connsiteX105" fmla="*/ 697717 w 911937"/>
                <a:gd name="connsiteY105" fmla="*/ 32242 h 436330"/>
                <a:gd name="connsiteX106" fmla="*/ 732386 w 911937"/>
                <a:gd name="connsiteY106" fmla="*/ 10574 h 4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11937" h="436330">
                  <a:moveTo>
                    <a:pt x="732386" y="10574"/>
                  </a:moveTo>
                  <a:cubicBezTo>
                    <a:pt x="741053" y="6240"/>
                    <a:pt x="743994" y="7876"/>
                    <a:pt x="749721" y="6240"/>
                  </a:cubicBezTo>
                  <a:cubicBezTo>
                    <a:pt x="754113" y="4985"/>
                    <a:pt x="758388" y="461"/>
                    <a:pt x="762722" y="1906"/>
                  </a:cubicBezTo>
                  <a:cubicBezTo>
                    <a:pt x="768536" y="3844"/>
                    <a:pt x="771389" y="10573"/>
                    <a:pt x="775723" y="14907"/>
                  </a:cubicBezTo>
                  <a:cubicBezTo>
                    <a:pt x="780057" y="10573"/>
                    <a:pt x="782741" y="3235"/>
                    <a:pt x="788724" y="1906"/>
                  </a:cubicBezTo>
                  <a:cubicBezTo>
                    <a:pt x="797302" y="0"/>
                    <a:pt x="805999" y="5213"/>
                    <a:pt x="814726" y="6240"/>
                  </a:cubicBezTo>
                  <a:cubicBezTo>
                    <a:pt x="830572" y="8104"/>
                    <a:pt x="846506" y="9129"/>
                    <a:pt x="862396" y="10574"/>
                  </a:cubicBezTo>
                  <a:cubicBezTo>
                    <a:pt x="863840" y="14907"/>
                    <a:pt x="867625" y="19095"/>
                    <a:pt x="866729" y="23574"/>
                  </a:cubicBezTo>
                  <a:cubicBezTo>
                    <a:pt x="865029" y="32074"/>
                    <a:pt x="850538" y="34749"/>
                    <a:pt x="845061" y="36575"/>
                  </a:cubicBezTo>
                  <a:cubicBezTo>
                    <a:pt x="842172" y="40909"/>
                    <a:pt x="836394" y="44368"/>
                    <a:pt x="836394" y="49576"/>
                  </a:cubicBezTo>
                  <a:cubicBezTo>
                    <a:pt x="836394" y="54784"/>
                    <a:pt x="841727" y="58576"/>
                    <a:pt x="845061" y="62577"/>
                  </a:cubicBezTo>
                  <a:cubicBezTo>
                    <a:pt x="857789" y="77851"/>
                    <a:pt x="865946" y="80834"/>
                    <a:pt x="884064" y="92913"/>
                  </a:cubicBezTo>
                  <a:lnTo>
                    <a:pt x="897065" y="101580"/>
                  </a:lnTo>
                  <a:cubicBezTo>
                    <a:pt x="899954" y="105914"/>
                    <a:pt x="903403" y="109923"/>
                    <a:pt x="905732" y="114581"/>
                  </a:cubicBezTo>
                  <a:cubicBezTo>
                    <a:pt x="911937" y="126991"/>
                    <a:pt x="911701" y="135322"/>
                    <a:pt x="905732" y="149250"/>
                  </a:cubicBezTo>
                  <a:cubicBezTo>
                    <a:pt x="904123" y="153006"/>
                    <a:pt x="899954" y="155029"/>
                    <a:pt x="897065" y="157918"/>
                  </a:cubicBezTo>
                  <a:cubicBezTo>
                    <a:pt x="871063" y="156473"/>
                    <a:pt x="844641" y="158457"/>
                    <a:pt x="819059" y="153584"/>
                  </a:cubicBezTo>
                  <a:cubicBezTo>
                    <a:pt x="813039" y="152437"/>
                    <a:pt x="810766" y="144506"/>
                    <a:pt x="806058" y="140583"/>
                  </a:cubicBezTo>
                  <a:cubicBezTo>
                    <a:pt x="802057" y="137249"/>
                    <a:pt x="797391" y="134805"/>
                    <a:pt x="793057" y="131916"/>
                  </a:cubicBezTo>
                  <a:cubicBezTo>
                    <a:pt x="784390" y="133360"/>
                    <a:pt x="775392" y="133470"/>
                    <a:pt x="767056" y="136249"/>
                  </a:cubicBezTo>
                  <a:cubicBezTo>
                    <a:pt x="762115" y="137896"/>
                    <a:pt x="758815" y="142802"/>
                    <a:pt x="754055" y="144917"/>
                  </a:cubicBezTo>
                  <a:cubicBezTo>
                    <a:pt x="745706" y="148628"/>
                    <a:pt x="736720" y="150695"/>
                    <a:pt x="728053" y="153584"/>
                  </a:cubicBezTo>
                  <a:cubicBezTo>
                    <a:pt x="709396" y="159803"/>
                    <a:pt x="719491" y="156808"/>
                    <a:pt x="697717" y="162251"/>
                  </a:cubicBezTo>
                  <a:cubicBezTo>
                    <a:pt x="693383" y="165140"/>
                    <a:pt x="689476" y="168804"/>
                    <a:pt x="684716" y="170919"/>
                  </a:cubicBezTo>
                  <a:cubicBezTo>
                    <a:pt x="676367" y="174630"/>
                    <a:pt x="658714" y="179586"/>
                    <a:pt x="658714" y="179586"/>
                  </a:cubicBezTo>
                  <a:cubicBezTo>
                    <a:pt x="654380" y="183920"/>
                    <a:pt x="649113" y="187488"/>
                    <a:pt x="645713" y="192587"/>
                  </a:cubicBezTo>
                  <a:cubicBezTo>
                    <a:pt x="643179" y="196388"/>
                    <a:pt x="643423" y="201502"/>
                    <a:pt x="641380" y="205588"/>
                  </a:cubicBezTo>
                  <a:cubicBezTo>
                    <a:pt x="639051" y="210247"/>
                    <a:pt x="635601" y="214255"/>
                    <a:pt x="632712" y="218589"/>
                  </a:cubicBezTo>
                  <a:cubicBezTo>
                    <a:pt x="634157" y="228701"/>
                    <a:pt x="633816" y="239234"/>
                    <a:pt x="637046" y="248924"/>
                  </a:cubicBezTo>
                  <a:cubicBezTo>
                    <a:pt x="638338" y="252800"/>
                    <a:pt x="642313" y="255326"/>
                    <a:pt x="645713" y="257592"/>
                  </a:cubicBezTo>
                  <a:cubicBezTo>
                    <a:pt x="656423" y="264732"/>
                    <a:pt x="664493" y="266741"/>
                    <a:pt x="676049" y="270592"/>
                  </a:cubicBezTo>
                  <a:cubicBezTo>
                    <a:pt x="679458" y="280817"/>
                    <a:pt x="679137" y="286313"/>
                    <a:pt x="689050" y="292261"/>
                  </a:cubicBezTo>
                  <a:cubicBezTo>
                    <a:pt x="692967" y="294611"/>
                    <a:pt x="697717" y="295150"/>
                    <a:pt x="702051" y="296594"/>
                  </a:cubicBezTo>
                  <a:cubicBezTo>
                    <a:pt x="706385" y="295150"/>
                    <a:pt x="710966" y="294304"/>
                    <a:pt x="715052" y="292261"/>
                  </a:cubicBezTo>
                  <a:cubicBezTo>
                    <a:pt x="719711" y="289932"/>
                    <a:pt x="722844" y="283593"/>
                    <a:pt x="728053" y="283593"/>
                  </a:cubicBezTo>
                  <a:cubicBezTo>
                    <a:pt x="749913" y="283593"/>
                    <a:pt x="771389" y="289372"/>
                    <a:pt x="793057" y="292261"/>
                  </a:cubicBezTo>
                  <a:cubicBezTo>
                    <a:pt x="813817" y="313019"/>
                    <a:pt x="813158" y="307993"/>
                    <a:pt x="797391" y="361599"/>
                  </a:cubicBezTo>
                  <a:cubicBezTo>
                    <a:pt x="795353" y="368528"/>
                    <a:pt x="785834" y="370266"/>
                    <a:pt x="780056" y="374600"/>
                  </a:cubicBezTo>
                  <a:cubicBezTo>
                    <a:pt x="775765" y="387472"/>
                    <a:pt x="773023" y="403302"/>
                    <a:pt x="762722" y="413603"/>
                  </a:cubicBezTo>
                  <a:cubicBezTo>
                    <a:pt x="755126" y="421199"/>
                    <a:pt x="746588" y="423784"/>
                    <a:pt x="736720" y="426604"/>
                  </a:cubicBezTo>
                  <a:cubicBezTo>
                    <a:pt x="704579" y="435788"/>
                    <a:pt x="702500" y="432064"/>
                    <a:pt x="654381" y="435271"/>
                  </a:cubicBezTo>
                  <a:cubicBezTo>
                    <a:pt x="639935" y="433827"/>
                    <a:pt x="624523" y="436330"/>
                    <a:pt x="611044" y="430938"/>
                  </a:cubicBezTo>
                  <a:cubicBezTo>
                    <a:pt x="601560" y="427144"/>
                    <a:pt x="599066" y="412499"/>
                    <a:pt x="589376" y="409269"/>
                  </a:cubicBezTo>
                  <a:cubicBezTo>
                    <a:pt x="558433" y="398955"/>
                    <a:pt x="570976" y="405670"/>
                    <a:pt x="550373" y="391935"/>
                  </a:cubicBezTo>
                  <a:cubicBezTo>
                    <a:pt x="534483" y="394824"/>
                    <a:pt x="516654" y="392464"/>
                    <a:pt x="502703" y="400602"/>
                  </a:cubicBezTo>
                  <a:cubicBezTo>
                    <a:pt x="496341" y="404313"/>
                    <a:pt x="501270" y="415500"/>
                    <a:pt x="498369" y="422270"/>
                  </a:cubicBezTo>
                  <a:cubicBezTo>
                    <a:pt x="496760" y="426026"/>
                    <a:pt x="492591" y="428049"/>
                    <a:pt x="489702" y="430938"/>
                  </a:cubicBezTo>
                  <a:cubicBezTo>
                    <a:pt x="470923" y="429493"/>
                    <a:pt x="451834" y="430298"/>
                    <a:pt x="433365" y="426604"/>
                  </a:cubicBezTo>
                  <a:cubicBezTo>
                    <a:pt x="429358" y="425803"/>
                    <a:pt x="427888" y="420489"/>
                    <a:pt x="424697" y="417937"/>
                  </a:cubicBezTo>
                  <a:cubicBezTo>
                    <a:pt x="420630" y="414683"/>
                    <a:pt x="416030" y="412158"/>
                    <a:pt x="411696" y="409269"/>
                  </a:cubicBezTo>
                  <a:cubicBezTo>
                    <a:pt x="407743" y="403339"/>
                    <a:pt x="394062" y="382295"/>
                    <a:pt x="390028" y="378934"/>
                  </a:cubicBezTo>
                  <a:cubicBezTo>
                    <a:pt x="386519" y="376010"/>
                    <a:pt x="381113" y="376643"/>
                    <a:pt x="377027" y="374600"/>
                  </a:cubicBezTo>
                  <a:cubicBezTo>
                    <a:pt x="372369" y="372271"/>
                    <a:pt x="368785" y="368048"/>
                    <a:pt x="364026" y="365933"/>
                  </a:cubicBezTo>
                  <a:cubicBezTo>
                    <a:pt x="355677" y="362222"/>
                    <a:pt x="346691" y="360154"/>
                    <a:pt x="338024" y="357265"/>
                  </a:cubicBezTo>
                  <a:lnTo>
                    <a:pt x="325023" y="352932"/>
                  </a:lnTo>
                  <a:cubicBezTo>
                    <a:pt x="319181" y="344168"/>
                    <a:pt x="313303" y="337822"/>
                    <a:pt x="312022" y="326930"/>
                  </a:cubicBezTo>
                  <a:cubicBezTo>
                    <a:pt x="309956" y="309371"/>
                    <a:pt x="321511" y="271086"/>
                    <a:pt x="299021" y="257592"/>
                  </a:cubicBezTo>
                  <a:cubicBezTo>
                    <a:pt x="295104" y="255242"/>
                    <a:pt x="290354" y="254703"/>
                    <a:pt x="286020" y="253258"/>
                  </a:cubicBezTo>
                  <a:lnTo>
                    <a:pt x="260019" y="261925"/>
                  </a:lnTo>
                  <a:lnTo>
                    <a:pt x="247018" y="266259"/>
                  </a:lnTo>
                  <a:cubicBezTo>
                    <a:pt x="235461" y="264814"/>
                    <a:pt x="223736" y="264365"/>
                    <a:pt x="212348" y="261925"/>
                  </a:cubicBezTo>
                  <a:cubicBezTo>
                    <a:pt x="203415" y="260011"/>
                    <a:pt x="186347" y="253258"/>
                    <a:pt x="186347" y="253258"/>
                  </a:cubicBezTo>
                  <a:cubicBezTo>
                    <a:pt x="176235" y="254703"/>
                    <a:pt x="165964" y="255295"/>
                    <a:pt x="156011" y="257592"/>
                  </a:cubicBezTo>
                  <a:cubicBezTo>
                    <a:pt x="147109" y="259646"/>
                    <a:pt x="139100" y="265350"/>
                    <a:pt x="130009" y="266259"/>
                  </a:cubicBezTo>
                  <a:lnTo>
                    <a:pt x="86673" y="270592"/>
                  </a:lnTo>
                  <a:cubicBezTo>
                    <a:pt x="83784" y="273481"/>
                    <a:pt x="81196" y="276707"/>
                    <a:pt x="78005" y="279260"/>
                  </a:cubicBezTo>
                  <a:cubicBezTo>
                    <a:pt x="51272" y="300646"/>
                    <a:pt x="51463" y="286122"/>
                    <a:pt x="0" y="279260"/>
                  </a:cubicBezTo>
                  <a:cubicBezTo>
                    <a:pt x="1444" y="273482"/>
                    <a:pt x="1987" y="267400"/>
                    <a:pt x="4333" y="261925"/>
                  </a:cubicBezTo>
                  <a:cubicBezTo>
                    <a:pt x="14828" y="237437"/>
                    <a:pt x="21460" y="249864"/>
                    <a:pt x="52003" y="253258"/>
                  </a:cubicBezTo>
                  <a:cubicBezTo>
                    <a:pt x="71096" y="250530"/>
                    <a:pt x="82202" y="253395"/>
                    <a:pt x="95340" y="240257"/>
                  </a:cubicBezTo>
                  <a:cubicBezTo>
                    <a:pt x="99023" y="236574"/>
                    <a:pt x="101118" y="231590"/>
                    <a:pt x="104007" y="227256"/>
                  </a:cubicBezTo>
                  <a:cubicBezTo>
                    <a:pt x="105452" y="218589"/>
                    <a:pt x="105562" y="209590"/>
                    <a:pt x="108341" y="201254"/>
                  </a:cubicBezTo>
                  <a:cubicBezTo>
                    <a:pt x="111808" y="190852"/>
                    <a:pt x="120763" y="184209"/>
                    <a:pt x="130009" y="179586"/>
                  </a:cubicBezTo>
                  <a:cubicBezTo>
                    <a:pt x="134095" y="177543"/>
                    <a:pt x="138676" y="176697"/>
                    <a:pt x="143010" y="175252"/>
                  </a:cubicBezTo>
                  <a:cubicBezTo>
                    <a:pt x="148788" y="170918"/>
                    <a:pt x="154428" y="166393"/>
                    <a:pt x="160345" y="162251"/>
                  </a:cubicBezTo>
                  <a:cubicBezTo>
                    <a:pt x="168879" y="156278"/>
                    <a:pt x="186347" y="144917"/>
                    <a:pt x="186347" y="144917"/>
                  </a:cubicBezTo>
                  <a:cubicBezTo>
                    <a:pt x="189236" y="140583"/>
                    <a:pt x="191761" y="135983"/>
                    <a:pt x="195014" y="131916"/>
                  </a:cubicBezTo>
                  <a:cubicBezTo>
                    <a:pt x="197566" y="128725"/>
                    <a:pt x="201854" y="126903"/>
                    <a:pt x="203681" y="123248"/>
                  </a:cubicBezTo>
                  <a:cubicBezTo>
                    <a:pt x="220786" y="89037"/>
                    <a:pt x="198464" y="100024"/>
                    <a:pt x="234017" y="92913"/>
                  </a:cubicBezTo>
                  <a:cubicBezTo>
                    <a:pt x="268700" y="69792"/>
                    <a:pt x="236087" y="88373"/>
                    <a:pt x="320690" y="79912"/>
                  </a:cubicBezTo>
                  <a:cubicBezTo>
                    <a:pt x="339358" y="78045"/>
                    <a:pt x="339501" y="64975"/>
                    <a:pt x="359692" y="58244"/>
                  </a:cubicBezTo>
                  <a:cubicBezTo>
                    <a:pt x="377634" y="52263"/>
                    <a:pt x="368892" y="56444"/>
                    <a:pt x="385694" y="45243"/>
                  </a:cubicBezTo>
                  <a:cubicBezTo>
                    <a:pt x="404473" y="46687"/>
                    <a:pt x="423563" y="45882"/>
                    <a:pt x="442032" y="49576"/>
                  </a:cubicBezTo>
                  <a:cubicBezTo>
                    <a:pt x="446039" y="50377"/>
                    <a:pt x="447195" y="56142"/>
                    <a:pt x="450699" y="58244"/>
                  </a:cubicBezTo>
                  <a:cubicBezTo>
                    <a:pt x="454616" y="60594"/>
                    <a:pt x="459366" y="61133"/>
                    <a:pt x="463700" y="62577"/>
                  </a:cubicBezTo>
                  <a:cubicBezTo>
                    <a:pt x="465145" y="66911"/>
                    <a:pt x="465684" y="71661"/>
                    <a:pt x="468034" y="75578"/>
                  </a:cubicBezTo>
                  <a:cubicBezTo>
                    <a:pt x="470136" y="79082"/>
                    <a:pt x="475092" y="80490"/>
                    <a:pt x="476701" y="84246"/>
                  </a:cubicBezTo>
                  <a:cubicBezTo>
                    <a:pt x="481355" y="95105"/>
                    <a:pt x="479063" y="108407"/>
                    <a:pt x="485368" y="118915"/>
                  </a:cubicBezTo>
                  <a:cubicBezTo>
                    <a:pt x="487470" y="122419"/>
                    <a:pt x="490532" y="125480"/>
                    <a:pt x="494036" y="127582"/>
                  </a:cubicBezTo>
                  <a:cubicBezTo>
                    <a:pt x="497953" y="129932"/>
                    <a:pt x="502703" y="130471"/>
                    <a:pt x="507037" y="131916"/>
                  </a:cubicBezTo>
                  <a:cubicBezTo>
                    <a:pt x="516014" y="140893"/>
                    <a:pt x="526553" y="146975"/>
                    <a:pt x="524371" y="162251"/>
                  </a:cubicBezTo>
                  <a:cubicBezTo>
                    <a:pt x="523635" y="167407"/>
                    <a:pt x="518593" y="170918"/>
                    <a:pt x="515704" y="175252"/>
                  </a:cubicBezTo>
                  <a:cubicBezTo>
                    <a:pt x="511515" y="192009"/>
                    <a:pt x="503858" y="211077"/>
                    <a:pt x="520037" y="227256"/>
                  </a:cubicBezTo>
                  <a:lnTo>
                    <a:pt x="537372" y="244591"/>
                  </a:lnTo>
                  <a:cubicBezTo>
                    <a:pt x="538817" y="248925"/>
                    <a:pt x="542602" y="253113"/>
                    <a:pt x="541706" y="257592"/>
                  </a:cubicBezTo>
                  <a:cubicBezTo>
                    <a:pt x="538732" y="272463"/>
                    <a:pt x="519185" y="261642"/>
                    <a:pt x="546039" y="270592"/>
                  </a:cubicBezTo>
                  <a:cubicBezTo>
                    <a:pt x="553262" y="269148"/>
                    <a:pt x="564414" y="272847"/>
                    <a:pt x="567708" y="266259"/>
                  </a:cubicBezTo>
                  <a:cubicBezTo>
                    <a:pt x="570553" y="260569"/>
                    <a:pt x="572470" y="189350"/>
                    <a:pt x="576375" y="179586"/>
                  </a:cubicBezTo>
                  <a:cubicBezTo>
                    <a:pt x="578072" y="175345"/>
                    <a:pt x="585290" y="177295"/>
                    <a:pt x="589376" y="175252"/>
                  </a:cubicBezTo>
                  <a:cubicBezTo>
                    <a:pt x="594034" y="172923"/>
                    <a:pt x="597344" y="167927"/>
                    <a:pt x="602377" y="166585"/>
                  </a:cubicBezTo>
                  <a:cubicBezTo>
                    <a:pt x="619357" y="162057"/>
                    <a:pt x="654381" y="157918"/>
                    <a:pt x="654381" y="157918"/>
                  </a:cubicBezTo>
                  <a:cubicBezTo>
                    <a:pt x="655825" y="153584"/>
                    <a:pt x="654748" y="147183"/>
                    <a:pt x="658714" y="144917"/>
                  </a:cubicBezTo>
                  <a:cubicBezTo>
                    <a:pt x="666343" y="140557"/>
                    <a:pt x="682237" y="149013"/>
                    <a:pt x="684716" y="140583"/>
                  </a:cubicBezTo>
                  <a:cubicBezTo>
                    <a:pt x="700359" y="87398"/>
                    <a:pt x="693188" y="84050"/>
                    <a:pt x="671715" y="62577"/>
                  </a:cubicBezTo>
                  <a:cubicBezTo>
                    <a:pt x="674831" y="50116"/>
                    <a:pt x="673354" y="43393"/>
                    <a:pt x="684716" y="36575"/>
                  </a:cubicBezTo>
                  <a:cubicBezTo>
                    <a:pt x="688633" y="34225"/>
                    <a:pt x="693383" y="33686"/>
                    <a:pt x="697717" y="32242"/>
                  </a:cubicBezTo>
                  <a:cubicBezTo>
                    <a:pt x="716074" y="13885"/>
                    <a:pt x="723719" y="14908"/>
                    <a:pt x="732386" y="10574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:\Galina\МАСТЕР-КЛАССЫ\мастер-класс-5\2_мои работы\для задания 2\овощи\ог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97592"/>
            <a:ext cx="533400" cy="1066800"/>
          </a:xfrm>
          <a:prstGeom prst="rect">
            <a:avLst/>
          </a:prstGeom>
          <a:noFill/>
        </p:spPr>
      </p:pic>
      <p:pic>
        <p:nvPicPr>
          <p:cNvPr id="1027" name="Picture 3" descr="D:\Galina\МАСТЕР-КЛАССЫ\мастер-класс-5\2_мои работы\для задания 2\овощи\Весёлые овощи\морковк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33816"/>
            <a:ext cx="476250" cy="1238250"/>
          </a:xfrm>
          <a:prstGeom prst="rect">
            <a:avLst/>
          </a:prstGeom>
          <a:noFill/>
        </p:spPr>
      </p:pic>
      <p:pic>
        <p:nvPicPr>
          <p:cNvPr id="2" name="Picture 4" descr="D:\Galina\МАСТЕР-КЛАССЫ\мастер-класс-5\2_мои работы\для задания 2\овощи\Весёлые овощи\капусточка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324968"/>
            <a:ext cx="1095375" cy="942975"/>
          </a:xfrm>
          <a:prstGeom prst="rect">
            <a:avLst/>
          </a:prstGeom>
          <a:noFill/>
        </p:spPr>
      </p:pic>
      <p:pic>
        <p:nvPicPr>
          <p:cNvPr id="4" name="Picture 5" descr="D:\Galina\МАСТЕР-КЛАССЫ\мастер-класс-5\2_мои работы\для задания 2\овощи\Весёлые овощи\картошечк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512352"/>
            <a:ext cx="621506" cy="795528"/>
          </a:xfrm>
          <a:prstGeom prst="rect">
            <a:avLst/>
          </a:prstGeom>
          <a:noFill/>
        </p:spPr>
      </p:pic>
      <p:pic>
        <p:nvPicPr>
          <p:cNvPr id="1030" name="Picture 6" descr="D:\Galina\МАСТЕР-КЛАССЫ\мастер-класс-5\2_мои работы\для задания 2\овощи\Весёлые овощи\помидорочка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557690"/>
            <a:ext cx="762000" cy="714375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457200" y="1063352"/>
            <a:ext cx="8229600" cy="5400000"/>
            <a:chOff x="381000" y="1229563"/>
            <a:chExt cx="8382000" cy="5410200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81000" y="1229563"/>
              <a:ext cx="8382000" cy="5410200"/>
            </a:xfrm>
            <a:prstGeom prst="foldedCorne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" y="1752600"/>
              <a:ext cx="7543800" cy="2341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Скажите, где находится родина…</a:t>
              </a:r>
            </a:p>
            <a:p>
              <a:pPr algn="ctr"/>
              <a:endPara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 клике на рисунок любого овоща появляется название страны происхождения данного овоща, </a:t>
              </a:r>
            </a:p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 повторном клике - название страны  исчезает</a:t>
              </a: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Управляющая кнопка: далее 46">
            <a:hlinkClick r:id="rId10" action="ppaction://hlinksldjump" highlightClick="1"/>
          </p:cNvPr>
          <p:cNvSpPr/>
          <p:nvPr/>
        </p:nvSpPr>
        <p:spPr>
          <a:xfrm flipH="1">
            <a:off x="8235460" y="613778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Picture 2" descr="D:\Galina\МАСТЕР-КЛАССЫ\мастер-класс-5\1_ЛАРЬКОВА_ОВОЩИ\рисунки для заданий\Веселые овощи\рис_Чиполлино\images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"/>
            <a:ext cx="781050" cy="1142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457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Информационные источники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36107"/>
            <a:ext cx="1981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Титульный лист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itchFamily="34" charset="0"/>
              <a:hlinkClick r:id="rId4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rgbClr val="003300"/>
                </a:solidFill>
                <a:latin typeface="Arial Narrow" pitchFamily="34" charset="0"/>
                <a:cs typeface="Arial" pitchFamily="34" charset="0"/>
                <a:hlinkClick r:id="rId5"/>
              </a:rPr>
              <a:t>Рамка из овощей</a:t>
            </a:r>
            <a:endParaRPr lang="ru-RU" dirty="0" smtClean="0">
              <a:solidFill>
                <a:srgbClr val="003300"/>
              </a:solidFill>
              <a:latin typeface="Arial Narrow" pitchFamily="34" charset="0"/>
              <a:cs typeface="Arial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Слайд 2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6"/>
              </a:rPr>
              <a:t>Рамка для фона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7"/>
              </a:rPr>
              <a:t>Рамка для надписи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Слайд 3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Овощи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8"/>
              </a:rPr>
              <a:t>1,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9"/>
              </a:rPr>
              <a:t>2,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0"/>
              </a:rPr>
              <a:t>3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Arial" pitchFamily="34" charset="0"/>
                <a:hlinkClick r:id="rId11"/>
              </a:rPr>
              <a:t>Генератор ребусов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Слайд 4 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2"/>
              </a:rPr>
              <a:t>Чиполлино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3"/>
              </a:rPr>
              <a:t>Фон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Слайд 5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4"/>
              </a:rPr>
              <a:t>Колесо из овощей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5"/>
              </a:rPr>
              <a:t>Скрипичный ключ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Слайд 7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16"/>
              </a:rPr>
              <a:t>Веселые овощи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rgbClr val="003300"/>
                </a:solidFill>
                <a:latin typeface="Arial Narrow" pitchFamily="34" charset="0"/>
                <a:hlinkClick r:id="rId17"/>
              </a:rPr>
              <a:t>Шаблон</a:t>
            </a:r>
            <a:r>
              <a:rPr lang="ru-RU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(автор Е. Пашкова) </a:t>
            </a:r>
          </a:p>
        </p:txBody>
      </p:sp>
      <p:sp>
        <p:nvSpPr>
          <p:cNvPr id="48" name="Управляющая кнопка: домой 47">
            <a:hlinkClick r:id="" action="ppaction://hlinkshowjump?jump=endshow" highlightClick="1"/>
          </p:cNvPr>
          <p:cNvSpPr/>
          <p:nvPr/>
        </p:nvSpPr>
        <p:spPr>
          <a:xfrm>
            <a:off x="8278504" y="5978856"/>
            <a:ext cx="457200" cy="533400"/>
          </a:xfrm>
          <a:prstGeom prst="actionButtonHome">
            <a:avLst/>
          </a:prstGeom>
          <a:solidFill>
            <a:srgbClr val="E5FDB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90800" y="1246287"/>
            <a:ext cx="220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10</a:t>
            </a:r>
          </a:p>
          <a:p>
            <a:pPr marL="176213" lvl="0" indent="-176213">
              <a:buClr>
                <a:srgbClr val="C00000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hlinkClick r:id="rId18"/>
              </a:rPr>
              <a:t>Чеснок</a:t>
            </a:r>
            <a:endParaRPr lang="ru-RU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  <a:hlinkClick r:id="rId19"/>
            </a:endParaRPr>
          </a:p>
          <a:p>
            <a:pPr marL="176213" lvl="0" indent="-176213">
              <a:buClr>
                <a:srgbClr val="C00000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hlinkClick r:id="rId20"/>
              </a:rPr>
              <a:t>Огурцы </a:t>
            </a:r>
            <a:endParaRPr lang="ru-RU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marL="176213" lvl="0" indent="-176213">
              <a:buClr>
                <a:srgbClr val="C00000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hlinkClick r:id="rId21"/>
              </a:rPr>
              <a:t>Картофель</a:t>
            </a:r>
            <a:endParaRPr lang="ru-RU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hlinkClick r:id="rId22"/>
              </a:rPr>
              <a:t>Томаты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11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3"/>
              </a:rPr>
              <a:t>Овощи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marL="176213" lvl="0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4"/>
              </a:rPr>
              <a:t>Чиполлино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12</a:t>
            </a:r>
          </a:p>
          <a:p>
            <a:pPr marL="176213" lvl="0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5"/>
              </a:rPr>
              <a:t>Корзинка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18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6"/>
              </a:rPr>
              <a:t>Картинка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>
              <a:buClr>
                <a:srgbClr val="C00000"/>
              </a:buClr>
            </a:pPr>
            <a:r>
              <a:rPr lang="ru-RU" u="sng" dirty="0" smtClean="0">
                <a:latin typeface="Arial Narrow" pitchFamily="34" charset="0"/>
                <a:hlinkClick r:id="rId27"/>
              </a:rPr>
              <a:t>Песня «Ах, картошка»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20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8"/>
              </a:rPr>
              <a:t>Фон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29"/>
              </a:rPr>
              <a:t>Забавные овощи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6800" y="1267897"/>
            <a:ext cx="182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21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0"/>
              </a:rPr>
              <a:t>Чиполлино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22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err="1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1"/>
              </a:rPr>
              <a:t>Чиполлино-класс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25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2"/>
              </a:rPr>
              <a:t>Репка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27</a:t>
            </a:r>
            <a:endParaRPr lang="ru-RU" dirty="0" smtClean="0"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3"/>
              </a:rPr>
              <a:t>Редька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29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4"/>
              </a:rPr>
              <a:t>Крапива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marL="176213" indent="-176213"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5"/>
              </a:rPr>
              <a:t>Чертополох</a:t>
            </a:r>
            <a:endParaRPr lang="ru-RU" b="1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marL="176213" indent="-176213"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39</a:t>
            </a:r>
          </a:p>
          <a:p>
            <a:pPr>
              <a:buClr>
                <a:srgbClr val="C00000"/>
              </a:buClr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Посуда </a:t>
            </a: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6"/>
              </a:rPr>
              <a:t>1,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7"/>
              </a:rPr>
              <a:t>2,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9"/>
              </a:rPr>
              <a:t>3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8"/>
              </a:rPr>
              <a:t>Корзинка 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40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9"/>
              </a:rPr>
              <a:t>Чиполлино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1219200"/>
            <a:ext cx="205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41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0"/>
              </a:rPr>
              <a:t>Солнышко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1"/>
              </a:rPr>
              <a:t>Усадьба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2"/>
              </a:rPr>
              <a:t>Картошка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42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3"/>
              </a:rPr>
              <a:t>Фон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47</a:t>
            </a:r>
          </a:p>
          <a:p>
            <a:pPr>
              <a:buClr>
                <a:srgbClr val="C00000"/>
              </a:buClr>
            </a:pPr>
            <a:r>
              <a:rPr lang="ru-RU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4"/>
              </a:rPr>
              <a:t>Карта мира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  <a:hlinkClick r:id="rId45"/>
              </a:rPr>
              <a:t>Веселые овощи</a:t>
            </a: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Слайд 48</a:t>
            </a:r>
          </a:p>
          <a:p>
            <a:pPr>
              <a:buClr>
                <a:srgbClr val="C00000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Фото из личного архива</a:t>
            </a:r>
          </a:p>
          <a:p>
            <a:pPr>
              <a:buClr>
                <a:srgbClr val="C00000"/>
              </a:buClr>
            </a:pPr>
            <a:endParaRPr lang="ru-RU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>
              <a:buClr>
                <a:srgbClr val="C00000"/>
              </a:buClr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endParaRPr lang="ru-RU" dirty="0" smtClean="0">
              <a:latin typeface="Arial Narrow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D:\Galina\МАСТЕР-КЛАССЫ\мастер-класс-5\ЛАРЬКОВА_ОВОЩИ\рисунки для заданий\Веселые овощи\деревья из овощей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005138" y="2590800"/>
            <a:ext cx="3133725" cy="3133725"/>
          </a:xfrm>
          <a:prstGeom prst="rect">
            <a:avLst/>
          </a:prstGeom>
          <a:noFill/>
        </p:spPr>
      </p:pic>
      <p:sp>
        <p:nvSpPr>
          <p:cNvPr id="5" name="TextBox 3">
            <a:hlinkClick r:id="rId6" action="ppaction://hlinksldjump"/>
          </p:cNvPr>
          <p:cNvSpPr txBox="1"/>
          <p:nvPr/>
        </p:nvSpPr>
        <p:spPr>
          <a:xfrm>
            <a:off x="1143000" y="21700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Копилка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>
            <a:hlinkClick r:id="rId7" action="ppaction://hlinksldjump"/>
          </p:cNvPr>
          <p:cNvSpPr txBox="1"/>
          <p:nvPr/>
        </p:nvSpPr>
        <p:spPr>
          <a:xfrm>
            <a:off x="5867400" y="21700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Загадки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грядки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85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Путеводитель</a:t>
            </a:r>
            <a:endParaRPr lang="ru-RU" sz="4000" b="1" spc="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">
            <a:hlinkClick r:id="rId8" action="ppaction://hlinksldjump"/>
          </p:cNvPr>
          <p:cNvSpPr txBox="1"/>
          <p:nvPr/>
        </p:nvSpPr>
        <p:spPr>
          <a:xfrm>
            <a:off x="6096000" y="3591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9">
            <a:hlinkClick r:id="" action="ppaction://hlinkshowjump?jump=lastslide" highlightClick="1"/>
          </p:cNvPr>
          <p:cNvSpPr/>
          <p:nvPr/>
        </p:nvSpPr>
        <p:spPr>
          <a:xfrm>
            <a:off x="8067472" y="5943600"/>
            <a:ext cx="504000" cy="360000"/>
          </a:xfrm>
          <a:prstGeom prst="actionButtonEnd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2">
            <a:hlinkClick r:id="rId9" action="ppaction://hlinksldjump"/>
          </p:cNvPr>
          <p:cNvSpPr txBox="1"/>
          <p:nvPr/>
        </p:nvSpPr>
        <p:spPr>
          <a:xfrm>
            <a:off x="533400" y="3591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Викторины</a:t>
            </a:r>
          </a:p>
        </p:txBody>
      </p:sp>
      <p:sp>
        <p:nvSpPr>
          <p:cNvPr id="16" name="TextBox 7">
            <a:hlinkClick r:id="rId10" action="ppaction://hlinksldjump"/>
          </p:cNvPr>
          <p:cNvSpPr txBox="1"/>
          <p:nvPr/>
        </p:nvSpPr>
        <p:spPr>
          <a:xfrm>
            <a:off x="2667000" y="58013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миру…по  овощу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Ключ" descr="C:\Documents and Settings\Галина\Рабочий стол\моё\04_57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082" y="1558510"/>
            <a:ext cx="985837" cy="1032290"/>
          </a:xfrm>
          <a:prstGeom prst="rect">
            <a:avLst/>
          </a:prstGeom>
          <a:noFill/>
        </p:spPr>
      </p:pic>
      <p:sp>
        <p:nvSpPr>
          <p:cNvPr id="22" name="TextBox 6">
            <a:hlinkClick r:id="rId13" action="ppaction://hlinksldjump"/>
          </p:cNvPr>
          <p:cNvSpPr txBox="1"/>
          <p:nvPr/>
        </p:nvSpPr>
        <p:spPr>
          <a:xfrm>
            <a:off x="5943600" y="46846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Овощной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переполох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>
            <a:hlinkClick r:id="rId14" action="ppaction://hlinksldjump"/>
          </p:cNvPr>
          <p:cNvSpPr txBox="1"/>
          <p:nvPr/>
        </p:nvSpPr>
        <p:spPr>
          <a:xfrm>
            <a:off x="762000" y="46846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Пословицы и загадки</a:t>
            </a:r>
          </a:p>
        </p:txBody>
      </p:sp>
      <p:grpSp>
        <p:nvGrpSpPr>
          <p:cNvPr id="26" name="Группа 1.2"/>
          <p:cNvGrpSpPr/>
          <p:nvPr/>
        </p:nvGrpSpPr>
        <p:grpSpPr>
          <a:xfrm rot="21600000">
            <a:off x="2995613" y="2590800"/>
            <a:ext cx="3152775" cy="3162300"/>
            <a:chOff x="2995613" y="2505075"/>
            <a:chExt cx="3152775" cy="3162300"/>
          </a:xfrm>
        </p:grpSpPr>
        <p:pic>
          <p:nvPicPr>
            <p:cNvPr id="4" name="Picture 1" descr="D:\Galina\МАСТЕР-КЛАССЫ\мастер-класс-5\ЛАРЬКОВА_ОВОЩИ\рисунки для заданий\Веселые овощи\деревья из овощей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3005138" y="2505075"/>
              <a:ext cx="3133725" cy="3133725"/>
            </a:xfrm>
            <a:prstGeom prst="rect">
              <a:avLst/>
            </a:prstGeom>
            <a:noFill/>
          </p:spPr>
        </p:pic>
        <p:pic>
          <p:nvPicPr>
            <p:cNvPr id="1026" name="Picture 2" descr="C:\Documents and Settings\Галина\Рабочий стол\моё\2.1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95613" y="2514600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27" name="Группа 3.4"/>
          <p:cNvGrpSpPr/>
          <p:nvPr/>
        </p:nvGrpSpPr>
        <p:grpSpPr>
          <a:xfrm>
            <a:off x="3000375" y="2590800"/>
            <a:ext cx="3152775" cy="3152775"/>
            <a:chOff x="5991225" y="1600200"/>
            <a:chExt cx="3152775" cy="3152775"/>
          </a:xfrm>
        </p:grpSpPr>
        <p:pic>
          <p:nvPicPr>
            <p:cNvPr id="2" name="Picture 3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1225" y="16002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Галина\Рабочий стол\моё\2.2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1225" y="1600200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30" name="Группа 5.6"/>
          <p:cNvGrpSpPr/>
          <p:nvPr/>
        </p:nvGrpSpPr>
        <p:grpSpPr>
          <a:xfrm>
            <a:off x="2995613" y="2590800"/>
            <a:ext cx="3152775" cy="3152775"/>
            <a:chOff x="2995613" y="1852613"/>
            <a:chExt cx="3152775" cy="3152775"/>
          </a:xfrm>
        </p:grpSpPr>
        <p:pic>
          <p:nvPicPr>
            <p:cNvPr id="3" name="Picture 5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95613" y="1852613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Галина\Рабочий стол\моё\2.3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95613" y="1852613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28" name="Группа 7.8"/>
          <p:cNvGrpSpPr/>
          <p:nvPr/>
        </p:nvGrpSpPr>
        <p:grpSpPr>
          <a:xfrm>
            <a:off x="3009900" y="2590800"/>
            <a:ext cx="3152775" cy="3152775"/>
            <a:chOff x="457200" y="1447800"/>
            <a:chExt cx="3152775" cy="3152775"/>
          </a:xfrm>
        </p:grpSpPr>
        <p:pic>
          <p:nvPicPr>
            <p:cNvPr id="6" name="Picture 7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4478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7" name="Picture 8" descr="C:\Documents and Settings\Галина\Рабочий стол\моё\2.4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447800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31" name="Группа 9.10"/>
          <p:cNvGrpSpPr/>
          <p:nvPr/>
        </p:nvGrpSpPr>
        <p:grpSpPr>
          <a:xfrm>
            <a:off x="3000375" y="2590800"/>
            <a:ext cx="3152775" cy="3152775"/>
            <a:chOff x="0" y="1295400"/>
            <a:chExt cx="3152775" cy="3152775"/>
          </a:xfrm>
        </p:grpSpPr>
        <p:pic>
          <p:nvPicPr>
            <p:cNvPr id="11" name="Picture 9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954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3" name="Picture 10" descr="C:\Documents and Settings\Галина\Рабочий стол\моё\2.5.JPG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95400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33" name="Группа 11.12"/>
          <p:cNvGrpSpPr/>
          <p:nvPr/>
        </p:nvGrpSpPr>
        <p:grpSpPr>
          <a:xfrm>
            <a:off x="3000375" y="2590800"/>
            <a:ext cx="3152775" cy="3152775"/>
            <a:chOff x="0" y="1524000"/>
            <a:chExt cx="3152775" cy="3152775"/>
          </a:xfrm>
        </p:grpSpPr>
        <p:pic>
          <p:nvPicPr>
            <p:cNvPr id="14" name="Picture 11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5240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031" name="Picture 12" descr="C:\Documents and Settings\Галина\Рабочий стол\моё\2.6.JPG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524000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36" name="Группа 13.14"/>
          <p:cNvGrpSpPr/>
          <p:nvPr/>
        </p:nvGrpSpPr>
        <p:grpSpPr>
          <a:xfrm>
            <a:off x="2986088" y="2581275"/>
            <a:ext cx="3167062" cy="3162300"/>
            <a:chOff x="-14287" y="1371600"/>
            <a:chExt cx="3167062" cy="3162300"/>
          </a:xfrm>
        </p:grpSpPr>
        <p:pic>
          <p:nvPicPr>
            <p:cNvPr id="1032" name="Picture 13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3716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033" name="Picture 14" descr="C:\Documents and Settings\Галина\Рабочий стол\моё\2.7.JPG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287" y="1381125"/>
              <a:ext cx="3152775" cy="3152775"/>
            </a:xfrm>
            <a:prstGeom prst="rect">
              <a:avLst/>
            </a:prstGeom>
            <a:noFill/>
          </p:spPr>
        </p:pic>
      </p:grpSp>
      <p:grpSp>
        <p:nvGrpSpPr>
          <p:cNvPr id="37" name="Группа 15.16"/>
          <p:cNvGrpSpPr/>
          <p:nvPr/>
        </p:nvGrpSpPr>
        <p:grpSpPr>
          <a:xfrm>
            <a:off x="2995613" y="2590800"/>
            <a:ext cx="3152775" cy="3152775"/>
            <a:chOff x="152400" y="1371600"/>
            <a:chExt cx="3152775" cy="3152775"/>
          </a:xfrm>
        </p:grpSpPr>
        <p:pic>
          <p:nvPicPr>
            <p:cNvPr id="18" name="Picture 15" descr="C:\Documents and Settings\Галина\Рабочий стол\моё\Рисунок1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371600"/>
              <a:ext cx="3152775" cy="3152775"/>
            </a:xfrm>
            <a:prstGeom prst="rect">
              <a:avLst/>
            </a:prstGeom>
            <a:noFill/>
          </p:spPr>
        </p:pic>
        <p:pic>
          <p:nvPicPr>
            <p:cNvPr id="19" name="Picture 16" descr="C:\Documents and Settings\Галина\Рабочий стол\моё\2.jpg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371600"/>
              <a:ext cx="3152775" cy="3152775"/>
            </a:xfrm>
            <a:prstGeom prst="rect">
              <a:avLst/>
            </a:prstGeom>
            <a:noFill/>
          </p:spPr>
        </p:pic>
      </p:grpSp>
      <p:sp>
        <p:nvSpPr>
          <p:cNvPr id="17" name="Круговая стрелка 10"/>
          <p:cNvSpPr/>
          <p:nvPr/>
        </p:nvSpPr>
        <p:spPr>
          <a:xfrm>
            <a:off x="4191000" y="3886200"/>
            <a:ext cx="685800" cy="685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95188"/>
              <a:gd name="adj5" fmla="val 19734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0"/>
            <a:ext cx="6019800" cy="2181225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Пословицы и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1295400"/>
            <a:ext cx="426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 все в жизни примечает, Потом пословицы слагает,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0800" y="22098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ваша задача для мудреца: Составьте пословицу вы до конца</a:t>
            </a:r>
          </a:p>
        </p:txBody>
      </p:sp>
      <p:pic>
        <p:nvPicPr>
          <p:cNvPr id="22" name="Picture 2" descr="D:\Galina\МАСТЕР-КЛАССЫ\мастер-класс-5\2_мои работы\для задания 2\овощи\помидор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>
            <a:off x="7162800" y="5410200"/>
            <a:ext cx="914400" cy="932967"/>
          </a:xfrm>
          <a:prstGeom prst="rect">
            <a:avLst/>
          </a:prstGeom>
          <a:noFill/>
        </p:spPr>
      </p:pic>
      <p:pic>
        <p:nvPicPr>
          <p:cNvPr id="1028" name="Picture 4" descr="D:\Galina\МАСТЕР-КЛАССЫ\мастер-класс-5\2_мои работы\для задания 2\овощи\луковка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609600" y="3657600"/>
            <a:ext cx="510064" cy="1371600"/>
          </a:xfrm>
          <a:prstGeom prst="rect">
            <a:avLst/>
          </a:prstGeom>
          <a:noFill/>
        </p:spPr>
      </p:pic>
      <p:pic>
        <p:nvPicPr>
          <p:cNvPr id="1029" name="Picture 5" descr="D:\Galina\МАСТЕР-КЛАССЫ\мастер-класс-5\2_мои работы\для задания 2\овощи\морковка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9200" y="2209800"/>
            <a:ext cx="990600" cy="1770088"/>
          </a:xfrm>
          <a:prstGeom prst="rect">
            <a:avLst/>
          </a:prstGeom>
          <a:noFill/>
        </p:spPr>
      </p:pic>
      <p:pic>
        <p:nvPicPr>
          <p:cNvPr id="24" name="Picture 3" descr="D:\Galina\МАСТЕР-КЛАССЫ\мастер-класс-5\2_мои работы\для задания 2\овощи\капустка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990600" y="5486400"/>
            <a:ext cx="848810" cy="838200"/>
          </a:xfrm>
          <a:prstGeom prst="rect">
            <a:avLst/>
          </a:prstGeom>
          <a:noFill/>
        </p:spPr>
      </p:pic>
      <p:pic>
        <p:nvPicPr>
          <p:cNvPr id="1030" name="Picture 6" descr="D:\Galina\МАСТЕР-КЛАССЫ\мастер-класс-5\2_мои работы\для задания 2\овощи\огуречик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7315200" y="2209800"/>
            <a:ext cx="773907" cy="1905000"/>
          </a:xfrm>
          <a:prstGeom prst="rect">
            <a:avLst/>
          </a:prstGeom>
          <a:noFill/>
        </p:spPr>
      </p:pic>
      <p:pic>
        <p:nvPicPr>
          <p:cNvPr id="1031" name="Picture 7" descr="D:\Galina\МАСТЕР-КЛАССЫ\мастер-класс-5\2_мои работы\для задания 2\овощи\кукурузка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457200" y="304800"/>
            <a:ext cx="1031631" cy="1676400"/>
          </a:xfrm>
          <a:prstGeom prst="rect">
            <a:avLst/>
          </a:prstGeom>
          <a:noFill/>
        </p:spPr>
      </p:pic>
      <p:pic>
        <p:nvPicPr>
          <p:cNvPr id="1032" name="Picture 8" descr="D:\Galina\МАСТЕР-КЛАССЫ\мастер-класс-5\2_мои работы\для задания 2\овощи\перчик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>
            <a:off x="8001000" y="381000"/>
            <a:ext cx="613303" cy="1639887"/>
          </a:xfrm>
          <a:prstGeom prst="rect">
            <a:avLst/>
          </a:prstGeom>
          <a:noFill/>
        </p:spPr>
      </p:pic>
      <p:pic>
        <p:nvPicPr>
          <p:cNvPr id="1033" name="Picture 9" descr="D:\Galina\МАСТЕР-КЛАССЫ\мастер-класс-5\2_мои работы\для задания 2\овощи\резиска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7924800" y="3962400"/>
            <a:ext cx="716483" cy="1314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4114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Проще пареной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4114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репы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3429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семи недуг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5486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Всякому овощу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480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Щи да каша -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548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свое время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пища наша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Лук от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5486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4114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4800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45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Пословицы</a:t>
            </a:r>
            <a:endParaRPr lang="ru-RU" sz="4000" b="1" spc="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Управляющая кнопка: далее 27">
            <a:hlinkClick r:id="rId12" action="ppaction://hlinksldjump" highlightClick="1"/>
          </p:cNvPr>
          <p:cNvSpPr/>
          <p:nvPr/>
        </p:nvSpPr>
        <p:spPr>
          <a:xfrm>
            <a:off x="8229600" y="61382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533400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землю спряталась плутовка, Витаминная... </a:t>
            </a:r>
          </a:p>
        </p:txBody>
      </p:sp>
      <p:pic>
        <p:nvPicPr>
          <p:cNvPr id="22" name="Picture 2" descr="D:\Galina\МАСТЕР-КЛАССЫ\мастер-класс-5\2_мои работы\для задания 2\овощи\помидорка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1600200" y="5638800"/>
            <a:ext cx="762000" cy="777473"/>
          </a:xfrm>
          <a:prstGeom prst="rect">
            <a:avLst/>
          </a:prstGeom>
          <a:noFill/>
        </p:spPr>
      </p:pic>
      <p:pic>
        <p:nvPicPr>
          <p:cNvPr id="1028" name="Picture 4" descr="D:\Galina\МАСТЕР-КЛАССЫ\мастер-класс-5\2_мои работы\для задания 2\овощи\луковка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" y="457200"/>
            <a:ext cx="685800" cy="1844167"/>
          </a:xfrm>
          <a:prstGeom prst="rect">
            <a:avLst/>
          </a:prstGeom>
          <a:noFill/>
        </p:spPr>
      </p:pic>
      <p:pic>
        <p:nvPicPr>
          <p:cNvPr id="1029" name="Picture 5" descr="D:\Galina\МАСТЕР-КЛАССЫ\мастер-класс-5\2_мои работы\для задания 2\овощи\морковка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>
            <a:off x="7696200" y="609600"/>
            <a:ext cx="853580" cy="1525249"/>
          </a:xfrm>
          <a:prstGeom prst="rect">
            <a:avLst/>
          </a:prstGeom>
          <a:noFill/>
        </p:spPr>
      </p:pic>
      <p:pic>
        <p:nvPicPr>
          <p:cNvPr id="24" name="Picture 3" descr="D:\Galina\МАСТЕР-КЛАССЫ\мастер-класс-5\2_мои работы\для задания 2\овощи\капустка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>
            <a:off x="7162800" y="2819400"/>
            <a:ext cx="838200" cy="827723"/>
          </a:xfrm>
          <a:prstGeom prst="rect">
            <a:avLst/>
          </a:prstGeom>
          <a:noFill/>
        </p:spPr>
      </p:pic>
      <p:pic>
        <p:nvPicPr>
          <p:cNvPr id="1030" name="Picture 6" descr="D:\Galina\МАСТЕР-КЛАССЫ\мастер-класс-5\2_мои работы\для задания 2\овощи\огуречик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8001000" y="3962400"/>
            <a:ext cx="619126" cy="1524000"/>
          </a:xfrm>
          <a:prstGeom prst="rect">
            <a:avLst/>
          </a:prstGeom>
          <a:noFill/>
        </p:spPr>
      </p:pic>
      <p:pic>
        <p:nvPicPr>
          <p:cNvPr id="1031" name="Picture 7" descr="D:\Galina\МАСТЕР-КЛАССЫ\мастер-класс-5\2_мои работы\для задания 2\овощи\кукурузка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533400" y="4038600"/>
            <a:ext cx="797169" cy="1295400"/>
          </a:xfrm>
          <a:prstGeom prst="rect">
            <a:avLst/>
          </a:prstGeom>
          <a:noFill/>
        </p:spPr>
      </p:pic>
      <p:pic>
        <p:nvPicPr>
          <p:cNvPr id="1032" name="Picture 8" descr="D:\Galina\МАСТЕР-КЛАССЫ\мастер-класс-5\2_мои работы\для задания 2\овощи\перчик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1143000" y="2438400"/>
            <a:ext cx="541464" cy="1447800"/>
          </a:xfrm>
          <a:prstGeom prst="rect">
            <a:avLst/>
          </a:prstGeom>
          <a:noFill/>
        </p:spPr>
      </p:pic>
      <p:pic>
        <p:nvPicPr>
          <p:cNvPr id="1033" name="Picture 9" descr="D:\Galina\МАСТЕР-КЛАССЫ\мастер-класс-5\2_мои работы\для задания 2\овощи\резиска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0"/>
          </a:blip>
          <a:srcRect/>
          <a:stretch>
            <a:fillRect/>
          </a:stretch>
        </p:blipFill>
        <p:spPr bwMode="auto">
          <a:xfrm flipH="1">
            <a:off x="6705600" y="5334000"/>
            <a:ext cx="581493" cy="1066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24200" y="205740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королевой овощей</a:t>
            </a:r>
          </a:p>
          <a:p>
            <a:pPr lvl="0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Подружитесь поскорей!</a:t>
            </a:r>
          </a:p>
          <a:p>
            <a:pPr lvl="0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столе не будет пусто, </a:t>
            </a:r>
          </a:p>
          <a:p>
            <a:pPr lvl="0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вырастишь...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28800" y="4191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июньской грядке </a:t>
            </a: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у нас в порядке! </a:t>
            </a: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Строем, словно молодцы, Зеленеют... 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28800" y="12192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4600" y="121920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00400" y="1219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86200" y="121920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121920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57800" y="12192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43600" y="121920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3200" y="121920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62200" y="342900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71800" y="342900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1400" y="34290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43400" y="342900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76800" y="342900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6400" y="3429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72200" y="342900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7400" y="556260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67000" y="5562600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29000" y="556260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4800" y="55626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24400" y="556260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000" y="5562600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Управляющая кнопка: далее 48">
            <a:hlinkClick r:id="rId12" action="ppaction://hlinksldjump" highlightClick="1"/>
          </p:cNvPr>
          <p:cNvSpPr/>
          <p:nvPr/>
        </p:nvSpPr>
        <p:spPr>
          <a:xfrm flipH="1">
            <a:off x="8229600" y="613736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52534 -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69 L -0.52813 -0.001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37691 -0.00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69 L -0.37118 -0.0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2708 -0.00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69 L -0.21875 -0.001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07274 -0.00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069 L -0.07118 -0.001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40833 3.33333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5 -0.00139 L -0.40642 -0.000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7951 -0.0006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69 L -0.26632 -0.0006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474 -0.001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3593 0.00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26E-6 L 0.36181 -0.000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578E-6 L -0.36406 -3.0057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677 -0.0006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7 L -0.21111 -0.0013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6406 0.000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07 L -0.07813 -0.0013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33488" y="1371600"/>
          <a:ext cx="6629400" cy="472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72000"/>
                <a:gridCol w="205740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Как называют салат, залитый квасом?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Окрошка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Какой овощ бывает и сладким,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и горьким?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Перец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Как называется сладкий картофель?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Батат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Что важней всех овощей для винегретов и борщей?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Свёкла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Как называется вид супов из протёртых овощей?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Пюре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15024" y="1524000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29312" y="2486024"/>
            <a:ext cx="18145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929312" y="3443288"/>
            <a:ext cx="18145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929312" y="4419600"/>
            <a:ext cx="18145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29312" y="5334000"/>
            <a:ext cx="18145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200" y="609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Викторина № 1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>
            <a:off x="8229600" y="6144904"/>
            <a:ext cx="504000" cy="360000"/>
          </a:xfrm>
          <a:prstGeom prst="actionButtonForwardNext">
            <a:avLst/>
          </a:prstGeom>
          <a:solidFill>
            <a:srgbClr val="DBFFB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3615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491D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491D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30316</TotalTime>
  <Words>1377</Words>
  <Application>Microsoft Office PowerPoint</Application>
  <PresentationFormat>Экран (4:3)</PresentationFormat>
  <Paragraphs>546</Paragraphs>
  <Slides>48</Slides>
  <Notes>31</Notes>
  <HiddenSlides>5</HiddenSlides>
  <MMClips>1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  <vt:variant>
        <vt:lpstr>Произвольные показы</vt:lpstr>
      </vt:variant>
      <vt:variant>
        <vt:i4>5</vt:i4>
      </vt:variant>
    </vt:vector>
  </HeadingPairs>
  <TitlesOfParts>
    <vt:vector size="57" baseType="lpstr"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показ 1</vt:lpstr>
      <vt:lpstr>показ 2</vt:lpstr>
      <vt:lpstr>показ 3</vt:lpstr>
      <vt:lpstr>показ 4</vt:lpstr>
      <vt:lpstr>показ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Ларькова Г.В._Путешествие в страну Легумию</dc:title>
  <dc:creator>Ларькова Г.В.</dc:creator>
  <cp:keywords>технология, овощи</cp:keywords>
  <cp:lastModifiedBy>Светлана</cp:lastModifiedBy>
  <cp:revision>2817</cp:revision>
  <dcterms:modified xsi:type="dcterms:W3CDTF">2016-04-06T04:04:26Z</dcterms:modified>
</cp:coreProperties>
</file>