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38"/>
  </p:handoutMasterIdLst>
  <p:sldIdLst>
    <p:sldId id="271" r:id="rId2"/>
    <p:sldId id="275" r:id="rId3"/>
    <p:sldId id="316" r:id="rId4"/>
    <p:sldId id="265" r:id="rId5"/>
    <p:sldId id="269" r:id="rId6"/>
    <p:sldId id="272" r:id="rId7"/>
    <p:sldId id="282" r:id="rId8"/>
    <p:sldId id="283" r:id="rId9"/>
    <p:sldId id="284" r:id="rId10"/>
    <p:sldId id="285" r:id="rId11"/>
    <p:sldId id="286" r:id="rId12"/>
    <p:sldId id="258" r:id="rId13"/>
    <p:sldId id="273" r:id="rId14"/>
    <p:sldId id="291" r:id="rId15"/>
    <p:sldId id="292" r:id="rId16"/>
    <p:sldId id="293" r:id="rId17"/>
    <p:sldId id="294" r:id="rId18"/>
    <p:sldId id="295" r:id="rId19"/>
    <p:sldId id="268" r:id="rId20"/>
    <p:sldId id="315" r:id="rId21"/>
    <p:sldId id="279" r:id="rId22"/>
    <p:sldId id="302" r:id="rId23"/>
    <p:sldId id="303" r:id="rId24"/>
    <p:sldId id="304" r:id="rId25"/>
    <p:sldId id="305" r:id="rId26"/>
    <p:sldId id="306" r:id="rId27"/>
    <p:sldId id="257" r:id="rId28"/>
    <p:sldId id="317" r:id="rId29"/>
    <p:sldId id="307" r:id="rId30"/>
    <p:sldId id="308" r:id="rId31"/>
    <p:sldId id="309" r:id="rId32"/>
    <p:sldId id="310" r:id="rId33"/>
    <p:sldId id="311" r:id="rId34"/>
    <p:sldId id="281" r:id="rId35"/>
    <p:sldId id="314" r:id="rId36"/>
    <p:sldId id="312" r:id="rId37"/>
  </p:sldIdLst>
  <p:sldSz cx="9144000" cy="6858000" type="screen4x3"/>
  <p:notesSz cx="6858000" cy="9144000"/>
  <p:embeddedFontLst>
    <p:embeddedFont>
      <p:font typeface="Metropol Di" panose="020B0604020202020204" charset="0"/>
      <p:bold r:id="rId39"/>
    </p:embeddedFont>
    <p:embeddedFont>
      <p:font typeface="Comic Sans MS" panose="030F0702030302020204" pitchFamily="66" charset="0"/>
      <p:regular r:id="rId4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A9A9"/>
    <a:srgbClr val="9EF8FC"/>
    <a:srgbClr val="1D1309"/>
    <a:srgbClr val="744D26"/>
    <a:srgbClr val="760000"/>
    <a:srgbClr val="0505FF"/>
    <a:srgbClr val="FF66FF"/>
    <a:srgbClr val="A16B35"/>
    <a:srgbClr val="F2800E"/>
    <a:srgbClr val="D0A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4" autoAdjust="0"/>
    <p:restoredTop sz="94624" autoAdjust="0"/>
  </p:normalViewPr>
  <p:slideViewPr>
    <p:cSldViewPr>
      <p:cViewPr varScale="1">
        <p:scale>
          <a:sx n="103" d="100"/>
          <a:sy n="103" d="100"/>
        </p:scale>
        <p:origin x="28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89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A2E2E-308C-455E-8514-A83FF97E4167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F73A2-529B-4DCD-B287-B18CDADB7D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612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email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slide" Target="slide3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slide" Target="slide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slide" Target="slide3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slide" Target="slide3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slide" Target="slide3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slide" Target="slide3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slide" Target="slide3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2.gif"/><Relationship Id="rId7" Type="http://schemas.openxmlformats.org/officeDocument/2006/relationships/image" Target="../media/image46.png"/><Relationship Id="rId2" Type="http://schemas.openxmlformats.org/officeDocument/2006/relationships/hyperlink" Target="&#1088;&#1077;&#1083;&#1072;&#1082;&#1089;&#1072;&#1094;&#1080;&#1103;/&#1042;&#1077;&#1089;&#1077;&#1083;&#1072;&#1103;%20&#1092;&#1080;&#1079;&#1084;&#1080;&#1085;&#1091;&#1090;&#1082;&#1072;.pp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slide" Target="slide3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slide" Target="slide3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slide" Target="slide3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slide" Target="slide3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9.jpeg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slide" Target="slide3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slide" Target="slide3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slide" Target="slide3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slide" Target="slide3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slide" Target="slide4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20.xml"/><Relationship Id="rId3" Type="http://schemas.openxmlformats.org/officeDocument/2006/relationships/image" Target="../media/image11.gif"/><Relationship Id="rId7" Type="http://schemas.openxmlformats.org/officeDocument/2006/relationships/slide" Target="slide13.xml"/><Relationship Id="rId12" Type="http://schemas.microsoft.com/office/2007/relationships/hdphoto" Target="../media/hdphoto2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11" Type="http://schemas.openxmlformats.org/officeDocument/2006/relationships/image" Target="../media/image14.png"/><Relationship Id="rId5" Type="http://schemas.openxmlformats.org/officeDocument/2006/relationships/slide" Target="slide5.xml"/><Relationship Id="rId10" Type="http://schemas.openxmlformats.org/officeDocument/2006/relationships/slide" Target="slide21.xml"/><Relationship Id="rId4" Type="http://schemas.openxmlformats.org/officeDocument/2006/relationships/image" Target="../media/image12.png"/><Relationship Id="rId9" Type="http://schemas.openxmlformats.org/officeDocument/2006/relationships/slide" Target="slide34.xml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slide" Target="slide3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slide" Target="slide3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slide" Target="slide3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slide" Target="slide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C:\Users\Svetlana\Desktop\пираты\64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915816" y="3140968"/>
            <a:ext cx="2664296" cy="2357585"/>
          </a:xfrm>
          <a:prstGeom prst="rect">
            <a:avLst/>
          </a:prstGeom>
          <a:noFill/>
        </p:spPr>
      </p:pic>
      <p:pic>
        <p:nvPicPr>
          <p:cNvPr id="1026" name="Picture 2" descr="C:\Users\Svetlana\Desktop\пираты\26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5400000">
            <a:off x="4067944" y="-2007604"/>
            <a:ext cx="1008112" cy="5400600"/>
          </a:xfrm>
          <a:prstGeom prst="rect">
            <a:avLst/>
          </a:prstGeom>
          <a:noFill/>
        </p:spPr>
      </p:pic>
      <p:sp>
        <p:nvSpPr>
          <p:cNvPr id="9" name="TextBox 8">
            <a:hlinkClick r:id="" action="ppaction://hlinkshowjump?jump=nextslide"/>
          </p:cNvPr>
          <p:cNvSpPr txBox="1"/>
          <p:nvPr/>
        </p:nvSpPr>
        <p:spPr>
          <a:xfrm rot="21397288">
            <a:off x="3643595" y="3547213"/>
            <a:ext cx="1577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etropol Di" pitchFamily="82" charset="0"/>
              </a:rPr>
              <a:t>Правила игры</a:t>
            </a:r>
            <a:endParaRPr lang="ru-RU" sz="1400" b="1" dirty="0">
              <a:solidFill>
                <a:schemeClr val="accent6">
                  <a:lumMod val="40000"/>
                  <a:lumOff val="60000"/>
                </a:schemeClr>
              </a:solidFill>
              <a:latin typeface="Metropol Di" pitchFamily="82" charset="0"/>
            </a:endParaRPr>
          </a:p>
        </p:txBody>
      </p:sp>
      <p:sp>
        <p:nvSpPr>
          <p:cNvPr id="10" name="TextBox 9">
            <a:hlinkClick r:id="rId5" action="ppaction://hlinksldjump"/>
          </p:cNvPr>
          <p:cNvSpPr txBox="1"/>
          <p:nvPr/>
        </p:nvSpPr>
        <p:spPr>
          <a:xfrm>
            <a:off x="3563888" y="3933056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etropol Di" pitchFamily="82" charset="0"/>
              </a:rPr>
              <a:t>Начало игры</a:t>
            </a:r>
            <a:endParaRPr lang="ru-RU" sz="1400" b="1" dirty="0">
              <a:solidFill>
                <a:schemeClr val="accent6">
                  <a:lumMod val="40000"/>
                  <a:lumOff val="60000"/>
                </a:schemeClr>
              </a:solidFill>
              <a:latin typeface="Metropol Di" pitchFamily="8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23728" y="332656"/>
            <a:ext cx="4608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1D1309"/>
                </a:solidFill>
                <a:latin typeface="Metropol Di" pitchFamily="82" charset="0"/>
              </a:rPr>
              <a:t>Игра по математике</a:t>
            </a:r>
          </a:p>
          <a:p>
            <a:pPr algn="ctr"/>
            <a:r>
              <a:rPr lang="ru-RU" sz="3200" b="1" dirty="0" smtClean="0">
                <a:solidFill>
                  <a:srgbClr val="1D1309"/>
                </a:solidFill>
                <a:latin typeface="Metropol Di" pitchFamily="82" charset="0"/>
              </a:rPr>
              <a:t>«ПОИСК СОКРОВИЩ»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vetlana\Desktop\пираты\2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6200000" flipH="1">
            <a:off x="1907704" y="2708920"/>
            <a:ext cx="864096" cy="4176464"/>
          </a:xfrm>
          <a:prstGeom prst="rect">
            <a:avLst/>
          </a:prstGeom>
          <a:noFill/>
        </p:spPr>
      </p:pic>
      <p:pic>
        <p:nvPicPr>
          <p:cNvPr id="2051" name="Picture 3" descr="C:\Users\Svetlana\Desktop\пираты\33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4146748" y="-415509"/>
            <a:ext cx="1315616" cy="7620000"/>
          </a:xfrm>
          <a:prstGeom prst="rect">
            <a:avLst/>
          </a:prstGeom>
          <a:noFill/>
        </p:spPr>
      </p:pic>
      <p:pic>
        <p:nvPicPr>
          <p:cNvPr id="2055" name="Picture 7" descr="C:\Users\Svetlana\Desktop\пираты\45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28184" y="188640"/>
            <a:ext cx="792088" cy="792088"/>
          </a:xfrm>
          <a:prstGeom prst="rect">
            <a:avLst/>
          </a:prstGeom>
          <a:noFill/>
        </p:spPr>
      </p:pic>
      <p:pic>
        <p:nvPicPr>
          <p:cNvPr id="3" name="Picture 3" descr="C:\Users\Svetlana\Desktop\пираты\5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092280" y="260648"/>
            <a:ext cx="958853" cy="652819"/>
          </a:xfrm>
          <a:prstGeom prst="rect">
            <a:avLst/>
          </a:prstGeom>
          <a:noFill/>
        </p:spPr>
      </p:pic>
      <p:pic>
        <p:nvPicPr>
          <p:cNvPr id="2053" name="Picture 5" descr="http://img-fotki.yandex.ru/get/3913/209040611.9e/0_f3811_d88e0ab_XL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172400" y="260648"/>
            <a:ext cx="614481" cy="62068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915816" y="2996952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На </a:t>
            </a:r>
            <a:r>
              <a:rPr lang="ru-RU" sz="2400" dirty="0"/>
              <a:t>уроках будешь спать, за ответ </a:t>
            </a:r>
            <a:br>
              <a:rPr lang="ru-RU" sz="2400" dirty="0"/>
            </a:br>
            <a:r>
              <a:rPr lang="ru-RU" sz="2400" dirty="0"/>
              <a:t>получишь …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19672" y="4581128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А:     </a:t>
            </a:r>
            <a:r>
              <a:rPr lang="ru-RU" sz="2000" b="1" dirty="0"/>
              <a:t>3</a:t>
            </a:r>
            <a:r>
              <a:rPr lang="ru-RU" sz="2000" b="1" dirty="0" smtClean="0"/>
              <a:t>        </a:t>
            </a:r>
            <a:endParaRPr lang="ru-RU" sz="2000" b="1" dirty="0"/>
          </a:p>
        </p:txBody>
      </p:sp>
      <p:pic>
        <p:nvPicPr>
          <p:cNvPr id="19" name="Picture 2" descr="C:\Users\Svetlana\Desktop\пираты\2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6200000" flipH="1">
            <a:off x="1979712" y="3717032"/>
            <a:ext cx="864096" cy="4176464"/>
          </a:xfrm>
          <a:prstGeom prst="rect">
            <a:avLst/>
          </a:prstGeom>
          <a:noFill/>
        </p:spPr>
      </p:pic>
      <p:pic>
        <p:nvPicPr>
          <p:cNvPr id="20" name="Picture 2" descr="C:\Users\Svetlana\Desktop\пираты\2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6200000" flipH="1">
            <a:off x="6228184" y="3717032"/>
            <a:ext cx="864096" cy="4176464"/>
          </a:xfrm>
          <a:prstGeom prst="rect">
            <a:avLst/>
          </a:prstGeom>
          <a:noFill/>
        </p:spPr>
      </p:pic>
      <p:pic>
        <p:nvPicPr>
          <p:cNvPr id="21" name="Picture 2" descr="C:\Users\Svetlana\Desktop\пираты\2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6200000" flipH="1">
            <a:off x="6228184" y="2708920"/>
            <a:ext cx="864096" cy="4176464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1619672" y="5589240"/>
            <a:ext cx="2088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С:     </a:t>
            </a:r>
            <a:r>
              <a:rPr lang="ru-RU" sz="2000" b="1" dirty="0"/>
              <a:t>2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580112" y="5589240"/>
            <a:ext cx="2304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Д:      5</a:t>
            </a:r>
            <a:endParaRPr lang="ru-RU" sz="20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508104" y="4581128"/>
            <a:ext cx="2448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В:      12</a:t>
            </a:r>
            <a:endParaRPr lang="ru-RU" sz="2000" b="1" dirty="0"/>
          </a:p>
        </p:txBody>
      </p:sp>
      <p:pic>
        <p:nvPicPr>
          <p:cNvPr id="6" name="Picture 3" descr="C:\Users\Svetlana\Desktop\пираты\5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179560" y="6055788"/>
            <a:ext cx="875952" cy="875952"/>
          </a:xfrm>
          <a:prstGeom prst="rect">
            <a:avLst/>
          </a:prstGeom>
          <a:noFill/>
        </p:spPr>
      </p:pic>
      <p:pic>
        <p:nvPicPr>
          <p:cNvPr id="16" name="Picture 2" descr="C:\Users\Svetlana\Desktop\пираты\29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933299" y="1397069"/>
            <a:ext cx="2774605" cy="2679229"/>
          </a:xfrm>
          <a:prstGeom prst="rect">
            <a:avLst/>
          </a:prstGeom>
          <a:noFill/>
        </p:spPr>
      </p:pic>
      <p:pic>
        <p:nvPicPr>
          <p:cNvPr id="26" name="Picture 6" descr="http://webs-t.ru/images/image027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79284" y="216404"/>
            <a:ext cx="720080" cy="72008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2" grpId="0"/>
      <p:bldP spid="24" grpId="0"/>
      <p:bldP spid="2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vetlana\Desktop\пираты\2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6200000" flipH="1">
            <a:off x="1907704" y="2708920"/>
            <a:ext cx="864096" cy="4176464"/>
          </a:xfrm>
          <a:prstGeom prst="rect">
            <a:avLst/>
          </a:prstGeom>
          <a:noFill/>
        </p:spPr>
      </p:pic>
      <p:pic>
        <p:nvPicPr>
          <p:cNvPr id="2051" name="Picture 3" descr="C:\Users\Svetlana\Desktop\пираты\33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3367708" y="-983333"/>
            <a:ext cx="2035696" cy="8124057"/>
          </a:xfrm>
          <a:prstGeom prst="rect">
            <a:avLst/>
          </a:prstGeom>
          <a:noFill/>
        </p:spPr>
      </p:pic>
      <p:pic>
        <p:nvPicPr>
          <p:cNvPr id="2055" name="Picture 7" descr="C:\Users\Svetlana\Desktop\пираты\45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28184" y="188640"/>
            <a:ext cx="792088" cy="792088"/>
          </a:xfrm>
          <a:prstGeom prst="rect">
            <a:avLst/>
          </a:prstGeom>
          <a:noFill/>
        </p:spPr>
      </p:pic>
      <p:pic>
        <p:nvPicPr>
          <p:cNvPr id="3" name="Picture 3" descr="C:\Users\Svetlana\Desktop\пираты\5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092280" y="260648"/>
            <a:ext cx="958853" cy="652819"/>
          </a:xfrm>
          <a:prstGeom prst="rect">
            <a:avLst/>
          </a:prstGeom>
          <a:noFill/>
        </p:spPr>
      </p:pic>
      <p:pic>
        <p:nvPicPr>
          <p:cNvPr id="2053" name="Picture 5" descr="http://img-fotki.yandex.ru/get/3913/209040611.9e/0_f3811_d88e0ab_XL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172400" y="260648"/>
            <a:ext cx="614481" cy="62068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148941" y="2232735"/>
            <a:ext cx="64140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На </a:t>
            </a:r>
            <a:r>
              <a:rPr lang="ru-RU" sz="2400" dirty="0"/>
              <a:t>верёвке висели и спокойно сохли </a:t>
            </a:r>
            <a:r>
              <a:rPr lang="ru-RU" sz="2400" dirty="0" smtClean="0"/>
              <a:t>8 </a:t>
            </a:r>
            <a:r>
              <a:rPr lang="ru-RU" sz="2400" dirty="0"/>
              <a:t>выстиранных наволочек. </a:t>
            </a:r>
            <a:r>
              <a:rPr lang="ru-RU" sz="2400" dirty="0" smtClean="0"/>
              <a:t>6 </a:t>
            </a:r>
            <a:r>
              <a:rPr lang="ru-RU" sz="2400" dirty="0"/>
              <a:t>наволочек стащила</a:t>
            </a:r>
          </a:p>
          <a:p>
            <a:pPr algn="just"/>
            <a:r>
              <a:rPr lang="ru-RU" sz="2400" dirty="0"/>
              <a:t> с верёвки и сжевала коза </a:t>
            </a:r>
            <a:r>
              <a:rPr lang="ru-RU" sz="2400" dirty="0" err="1"/>
              <a:t>Люська</a:t>
            </a:r>
            <a:r>
              <a:rPr lang="ru-RU" sz="2400" dirty="0"/>
              <a:t>. Сколько наволочек спокойно высохли на верёвке? </a:t>
            </a:r>
          </a:p>
          <a:p>
            <a:pPr algn="ctr"/>
            <a:r>
              <a:rPr lang="ru-RU" sz="2400" b="1" dirty="0" smtClean="0"/>
              <a:t> 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5576" y="4653136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А: 8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Svetlana\Desktop\пираты\2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6200000" flipH="1">
            <a:off x="1979712" y="3717032"/>
            <a:ext cx="864096" cy="4176464"/>
          </a:xfrm>
          <a:prstGeom prst="rect">
            <a:avLst/>
          </a:prstGeom>
          <a:noFill/>
        </p:spPr>
      </p:pic>
      <p:pic>
        <p:nvPicPr>
          <p:cNvPr id="20" name="Picture 2" descr="C:\Users\Svetlana\Desktop\пираты\2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6200000" flipH="1">
            <a:off x="6228184" y="3717032"/>
            <a:ext cx="864096" cy="4176464"/>
          </a:xfrm>
          <a:prstGeom prst="rect">
            <a:avLst/>
          </a:prstGeom>
          <a:noFill/>
        </p:spPr>
      </p:pic>
      <p:pic>
        <p:nvPicPr>
          <p:cNvPr id="21" name="Picture 2" descr="C:\Users\Svetlana\Desktop\пираты\2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6200000" flipH="1">
            <a:off x="6228184" y="2708920"/>
            <a:ext cx="864096" cy="4176464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875495" y="5594123"/>
            <a:ext cx="3528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076056" y="5661248"/>
            <a:ext cx="3456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Д: 14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076056" y="4653136"/>
            <a:ext cx="360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6" name="Picture 3" descr="C:\Users\Svetlana\Desktop\пираты\5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179560" y="6055788"/>
            <a:ext cx="875952" cy="875952"/>
          </a:xfrm>
          <a:prstGeom prst="rect">
            <a:avLst/>
          </a:prstGeom>
          <a:noFill/>
        </p:spPr>
      </p:pic>
      <p:pic>
        <p:nvPicPr>
          <p:cNvPr id="16" name="Picture 2" descr="C:\Users\Svetlana\Desktop\пираты\102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296798" y="2060847"/>
            <a:ext cx="2641476" cy="2641476"/>
          </a:xfrm>
          <a:prstGeom prst="rect">
            <a:avLst/>
          </a:prstGeom>
          <a:noFill/>
        </p:spPr>
      </p:pic>
      <p:pic>
        <p:nvPicPr>
          <p:cNvPr id="26" name="Picture 6" descr="http://webs-t.ru/images/image027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79284" y="216404"/>
            <a:ext cx="720080" cy="72008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3" grpId="0"/>
      <p:bldP spid="23" grpId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vetlana\Desktop\пираты\3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5400000">
            <a:off x="4139952" y="1906715"/>
            <a:ext cx="792088" cy="871296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7707" y="5925466"/>
            <a:ext cx="88264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76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etropol Di" pitchFamily="82" charset="0"/>
              </a:rPr>
              <a:t>Молодцы! </a:t>
            </a:r>
            <a:r>
              <a:rPr lang="ru-RU" sz="3200" b="1" dirty="0" smtClean="0">
                <a:ln w="11430"/>
                <a:solidFill>
                  <a:srgbClr val="76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etropol Di" pitchFamily="82" charset="0"/>
              </a:rPr>
              <a:t>Вы ближе и ближе к сокровищам!</a:t>
            </a:r>
            <a:endParaRPr lang="ru-RU" sz="3200" b="1" cap="none" spc="0" dirty="0">
              <a:ln w="11430"/>
              <a:solidFill>
                <a:srgbClr val="76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etropol Di" pitchFamily="82" charset="0"/>
            </a:endParaRPr>
          </a:p>
        </p:txBody>
      </p:sp>
      <p:pic>
        <p:nvPicPr>
          <p:cNvPr id="6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436096" y="4293096"/>
            <a:ext cx="551674" cy="443464"/>
          </a:xfrm>
          <a:prstGeom prst="rect">
            <a:avLst/>
          </a:prstGeom>
          <a:noFill/>
        </p:spPr>
      </p:pic>
      <p:pic>
        <p:nvPicPr>
          <p:cNvPr id="7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076056" y="4725144"/>
            <a:ext cx="551674" cy="443464"/>
          </a:xfrm>
          <a:prstGeom prst="rect">
            <a:avLst/>
          </a:prstGeom>
          <a:noFill/>
        </p:spPr>
      </p:pic>
      <p:pic>
        <p:nvPicPr>
          <p:cNvPr id="8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76056" y="4509120"/>
            <a:ext cx="551674" cy="443464"/>
          </a:xfrm>
          <a:prstGeom prst="rect">
            <a:avLst/>
          </a:prstGeom>
          <a:noFill/>
        </p:spPr>
      </p:pic>
      <p:pic>
        <p:nvPicPr>
          <p:cNvPr id="9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16200000" flipH="1">
            <a:off x="5814039" y="4203185"/>
            <a:ext cx="551674" cy="443464"/>
          </a:xfrm>
          <a:prstGeom prst="rect">
            <a:avLst/>
          </a:prstGeom>
          <a:noFill/>
        </p:spPr>
      </p:pic>
      <p:pic>
        <p:nvPicPr>
          <p:cNvPr id="10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5400000" flipH="1">
            <a:off x="5453999" y="4635233"/>
            <a:ext cx="551674" cy="443464"/>
          </a:xfrm>
          <a:prstGeom prst="rect">
            <a:avLst/>
          </a:prstGeom>
          <a:noFill/>
        </p:spPr>
      </p:pic>
      <p:pic>
        <p:nvPicPr>
          <p:cNvPr id="11" name="Рисунок 10" descr="огоньки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580112" y="4653136"/>
            <a:ext cx="432048" cy="432892"/>
          </a:xfrm>
          <a:prstGeom prst="rect">
            <a:avLst/>
          </a:prstGeom>
        </p:spPr>
      </p:pic>
      <p:pic>
        <p:nvPicPr>
          <p:cNvPr id="12" name="Рисунок 11" descr="огоньки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652120" y="4221088"/>
            <a:ext cx="432048" cy="432892"/>
          </a:xfrm>
          <a:prstGeom prst="rect">
            <a:avLst/>
          </a:prstGeom>
        </p:spPr>
      </p:pic>
      <p:pic>
        <p:nvPicPr>
          <p:cNvPr id="13" name="Рисунок 12" descr="огоньки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004048" y="4581128"/>
            <a:ext cx="432048" cy="432892"/>
          </a:xfrm>
          <a:prstGeom prst="rect">
            <a:avLst/>
          </a:prstGeom>
        </p:spPr>
      </p:pic>
      <p:pic>
        <p:nvPicPr>
          <p:cNvPr id="14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64088" y="4797152"/>
            <a:ext cx="551674" cy="443464"/>
          </a:xfrm>
          <a:prstGeom prst="rect">
            <a:avLst/>
          </a:prstGeom>
          <a:noFill/>
        </p:spPr>
      </p:pic>
      <p:pic>
        <p:nvPicPr>
          <p:cNvPr id="15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652120" y="4077072"/>
            <a:ext cx="551674" cy="443464"/>
          </a:xfrm>
          <a:prstGeom prst="rect">
            <a:avLst/>
          </a:prstGeom>
          <a:noFill/>
        </p:spPr>
      </p:pic>
      <p:pic>
        <p:nvPicPr>
          <p:cNvPr id="16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24128" y="4509120"/>
            <a:ext cx="551674" cy="443464"/>
          </a:xfrm>
          <a:prstGeom prst="rect">
            <a:avLst/>
          </a:prstGeom>
          <a:noFill/>
        </p:spPr>
      </p:pic>
      <p:pic>
        <p:nvPicPr>
          <p:cNvPr id="17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04048" y="4365104"/>
            <a:ext cx="551674" cy="443464"/>
          </a:xfrm>
          <a:prstGeom prst="rect">
            <a:avLst/>
          </a:prstGeom>
          <a:noFill/>
        </p:spPr>
      </p:pic>
      <p:pic>
        <p:nvPicPr>
          <p:cNvPr id="18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64088" y="4077072"/>
            <a:ext cx="551674" cy="443464"/>
          </a:xfrm>
          <a:prstGeom prst="rect">
            <a:avLst/>
          </a:prstGeom>
          <a:noFill/>
        </p:spPr>
      </p:pic>
      <p:sp>
        <p:nvSpPr>
          <p:cNvPr id="19" name="Стрелка влево 18">
            <a:hlinkClick r:id="rId7" action="ppaction://hlinksldjump"/>
          </p:cNvPr>
          <p:cNvSpPr/>
          <p:nvPr/>
        </p:nvSpPr>
        <p:spPr>
          <a:xfrm flipH="1">
            <a:off x="7956376" y="6165304"/>
            <a:ext cx="707064" cy="47667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lana\Desktop\пираты\35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1240000" flipH="1">
            <a:off x="2627784" y="1196752"/>
            <a:ext cx="5205958" cy="5205958"/>
          </a:xfrm>
          <a:prstGeom prst="rect">
            <a:avLst/>
          </a:prstGeom>
          <a:noFill/>
          <a:scene3d>
            <a:camera prst="orthographicFront">
              <a:rot lat="0" lon="0" rev="21000000"/>
            </a:camera>
            <a:lightRig rig="threePt" dir="t"/>
          </a:scene3d>
        </p:spPr>
      </p:pic>
      <p:pic>
        <p:nvPicPr>
          <p:cNvPr id="3" name="Picture 3" descr="C:\Users\Svetlana\Desktop\пираты\5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179560" y="6055788"/>
            <a:ext cx="875952" cy="87595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51720" y="188640"/>
            <a:ext cx="56172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ru-RU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505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55000" endA="300" endPos="45500" dir="5400000" sy="-100000" algn="bl" rotWithShape="0"/>
                </a:effectLst>
                <a:latin typeface="Metropol Di" pitchFamily="82" charset="0"/>
              </a:rPr>
              <a:t>Счастливого </a:t>
            </a:r>
            <a:r>
              <a:rPr lang="ru-RU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505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55000" endA="300" endPos="45500" dir="5400000" sy="-100000" algn="bl" rotWithShape="0"/>
                </a:effectLst>
                <a:latin typeface="Metropol Di" pitchFamily="82" charset="0"/>
              </a:rPr>
              <a:t>пути</a:t>
            </a:r>
            <a:r>
              <a:rPr lang="ru-RU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505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55000" endA="300" endPos="45500" dir="5400000" sy="-100000" algn="bl" rotWithShape="0"/>
                </a:effectLst>
                <a:latin typeface="Metropol Di" pitchFamily="82" charset="0"/>
              </a:rPr>
              <a:t>!</a:t>
            </a:r>
            <a:endParaRPr lang="ru-RU" sz="4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505FF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  <a:reflection blurRad="6350" stA="55000" endA="300" endPos="45500" dir="5400000" sy="-100000" algn="bl" rotWithShape="0"/>
              </a:effectLst>
              <a:latin typeface="Metropol Di" pitchFamily="82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Svetlana\Desktop\пираты\45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28184" y="188640"/>
            <a:ext cx="792088" cy="792088"/>
          </a:xfrm>
          <a:prstGeom prst="rect">
            <a:avLst/>
          </a:prstGeom>
          <a:noFill/>
        </p:spPr>
      </p:pic>
      <p:pic>
        <p:nvPicPr>
          <p:cNvPr id="3" name="Picture 3" descr="C:\Users\Svetlana\Desktop\пираты\5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92280" y="260648"/>
            <a:ext cx="958853" cy="652819"/>
          </a:xfrm>
          <a:prstGeom prst="rect">
            <a:avLst/>
          </a:prstGeom>
          <a:noFill/>
        </p:spPr>
      </p:pic>
      <p:pic>
        <p:nvPicPr>
          <p:cNvPr id="2053" name="Picture 5" descr="http://img-fotki.yandex.ru/get/3913/209040611.9e/0_f3811_d88e0ab_X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172400" y="260648"/>
            <a:ext cx="614481" cy="620688"/>
          </a:xfrm>
          <a:prstGeom prst="rect">
            <a:avLst/>
          </a:prstGeom>
          <a:noFill/>
        </p:spPr>
      </p:pic>
      <p:pic>
        <p:nvPicPr>
          <p:cNvPr id="6" name="Picture 3" descr="C:\Users\Svetlana\Desktop\пираты\5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179560" y="6055788"/>
            <a:ext cx="875952" cy="875952"/>
          </a:xfrm>
          <a:prstGeom prst="rect">
            <a:avLst/>
          </a:prstGeom>
          <a:noFill/>
        </p:spPr>
      </p:pic>
      <p:pic>
        <p:nvPicPr>
          <p:cNvPr id="16" name="Picture 4" descr="C:\Users\Svetlana\Desktop\пираты\2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79512" y="4077072"/>
            <a:ext cx="1907704" cy="2651816"/>
          </a:xfrm>
          <a:prstGeom prst="rect">
            <a:avLst/>
          </a:prstGeom>
          <a:noFill/>
        </p:spPr>
      </p:pic>
      <p:pic>
        <p:nvPicPr>
          <p:cNvPr id="26" name="Picture 6" descr="http://webs-t.ru/images/image027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79284" y="216404"/>
            <a:ext cx="720080" cy="720080"/>
          </a:xfrm>
          <a:prstGeom prst="rect">
            <a:avLst/>
          </a:prstGeom>
          <a:noFill/>
        </p:spPr>
      </p:pic>
      <p:pic>
        <p:nvPicPr>
          <p:cNvPr id="25" name="Рисунок 24" descr="e1d39ca10f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90264" y="2420888"/>
            <a:ext cx="4661680" cy="185738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635896" y="4879760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подвал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Svetlana\Desktop\пираты\45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28184" y="188640"/>
            <a:ext cx="792088" cy="792088"/>
          </a:xfrm>
          <a:prstGeom prst="rect">
            <a:avLst/>
          </a:prstGeom>
          <a:noFill/>
        </p:spPr>
      </p:pic>
      <p:pic>
        <p:nvPicPr>
          <p:cNvPr id="3" name="Picture 3" descr="C:\Users\Svetlana\Desktop\пираты\5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92280" y="260648"/>
            <a:ext cx="958853" cy="652819"/>
          </a:xfrm>
          <a:prstGeom prst="rect">
            <a:avLst/>
          </a:prstGeom>
          <a:noFill/>
        </p:spPr>
      </p:pic>
      <p:pic>
        <p:nvPicPr>
          <p:cNvPr id="2053" name="Picture 5" descr="http://img-fotki.yandex.ru/get/3913/209040611.9e/0_f3811_d88e0ab_X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172400" y="260648"/>
            <a:ext cx="614481" cy="620688"/>
          </a:xfrm>
          <a:prstGeom prst="rect">
            <a:avLst/>
          </a:prstGeom>
          <a:noFill/>
        </p:spPr>
      </p:pic>
      <p:pic>
        <p:nvPicPr>
          <p:cNvPr id="6" name="Picture 3" descr="C:\Users\Svetlana\Desktop\пираты\5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179560" y="6055788"/>
            <a:ext cx="875952" cy="875952"/>
          </a:xfrm>
          <a:prstGeom prst="rect">
            <a:avLst/>
          </a:prstGeom>
          <a:noFill/>
        </p:spPr>
      </p:pic>
      <p:pic>
        <p:nvPicPr>
          <p:cNvPr id="16" name="Picture 4" descr="C:\Users\Svetlana\Desktop\пираты\101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156176" y="1340768"/>
            <a:ext cx="2467095" cy="2730252"/>
          </a:xfrm>
          <a:prstGeom prst="rect">
            <a:avLst/>
          </a:prstGeom>
          <a:noFill/>
        </p:spPr>
      </p:pic>
      <p:pic>
        <p:nvPicPr>
          <p:cNvPr id="26" name="Picture 6" descr="http://webs-t.ru/images/image027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79284" y="216404"/>
            <a:ext cx="720080" cy="720080"/>
          </a:xfrm>
          <a:prstGeom prst="rect">
            <a:avLst/>
          </a:prstGeom>
          <a:noFill/>
        </p:spPr>
      </p:pic>
      <p:pic>
        <p:nvPicPr>
          <p:cNvPr id="25" name="Рисунок 24" descr="08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9284" y="3933056"/>
            <a:ext cx="5715040" cy="228601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771800" y="2564904"/>
            <a:ext cx="208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</a:t>
            </a:r>
            <a:endParaRPr lang="ru-RU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Svetlana\Desktop\пираты\45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28184" y="188640"/>
            <a:ext cx="792088" cy="792088"/>
          </a:xfrm>
          <a:prstGeom prst="rect">
            <a:avLst/>
          </a:prstGeom>
          <a:noFill/>
        </p:spPr>
      </p:pic>
      <p:pic>
        <p:nvPicPr>
          <p:cNvPr id="3" name="Picture 3" descr="C:\Users\Svetlana\Desktop\пираты\5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92280" y="260648"/>
            <a:ext cx="958853" cy="652819"/>
          </a:xfrm>
          <a:prstGeom prst="rect">
            <a:avLst/>
          </a:prstGeom>
          <a:noFill/>
        </p:spPr>
      </p:pic>
      <p:pic>
        <p:nvPicPr>
          <p:cNvPr id="2053" name="Picture 5" descr="http://img-fotki.yandex.ru/get/3913/209040611.9e/0_f3811_d88e0ab_X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172400" y="260648"/>
            <a:ext cx="614481" cy="620688"/>
          </a:xfrm>
          <a:prstGeom prst="rect">
            <a:avLst/>
          </a:prstGeom>
          <a:noFill/>
        </p:spPr>
      </p:pic>
      <p:pic>
        <p:nvPicPr>
          <p:cNvPr id="6" name="Picture 3" descr="C:\Users\Svetlana\Desktop\пираты\5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179560" y="6055788"/>
            <a:ext cx="875952" cy="875952"/>
          </a:xfrm>
          <a:prstGeom prst="rect">
            <a:avLst/>
          </a:prstGeom>
          <a:noFill/>
        </p:spPr>
      </p:pic>
      <p:pic>
        <p:nvPicPr>
          <p:cNvPr id="16" name="Picture 5" descr="C:\Users\Svetlana\Desktop\пираты\57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612155" y="1268760"/>
            <a:ext cx="2567405" cy="3748591"/>
          </a:xfrm>
          <a:prstGeom prst="rect">
            <a:avLst/>
          </a:prstGeom>
          <a:noFill/>
        </p:spPr>
      </p:pic>
      <p:pic>
        <p:nvPicPr>
          <p:cNvPr id="26" name="Picture 6" descr="http://webs-t.ru/images/image027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79284" y="216404"/>
            <a:ext cx="720080" cy="720080"/>
          </a:xfrm>
          <a:prstGeom prst="rect">
            <a:avLst/>
          </a:prstGeom>
          <a:noFill/>
        </p:spPr>
      </p:pic>
      <p:pic>
        <p:nvPicPr>
          <p:cNvPr id="25" name="Содержимое 3" descr="30898638c0.jpg"/>
          <p:cNvPicPr>
            <a:picLocks noChangeAspect="1"/>
          </p:cNvPicPr>
          <p:nvPr/>
        </p:nvPicPr>
        <p:blipFill rotWithShape="1">
          <a:blip r:embed="rId9" cstate="print"/>
          <a:srcRect r="31489" b="32977"/>
          <a:stretch/>
        </p:blipFill>
        <p:spPr>
          <a:xfrm>
            <a:off x="999364" y="2852936"/>
            <a:ext cx="3240360" cy="186732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806264" y="5445224"/>
            <a:ext cx="2286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восемь</a:t>
            </a:r>
            <a:endParaRPr lang="ru-RU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Svetlana\Desktop\пираты\45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28184" y="188640"/>
            <a:ext cx="792088" cy="792088"/>
          </a:xfrm>
          <a:prstGeom prst="rect">
            <a:avLst/>
          </a:prstGeom>
          <a:noFill/>
        </p:spPr>
      </p:pic>
      <p:pic>
        <p:nvPicPr>
          <p:cNvPr id="3" name="Picture 3" descr="C:\Users\Svetlana\Desktop\пираты\5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92280" y="260648"/>
            <a:ext cx="958853" cy="652819"/>
          </a:xfrm>
          <a:prstGeom prst="rect">
            <a:avLst/>
          </a:prstGeom>
          <a:noFill/>
        </p:spPr>
      </p:pic>
      <p:pic>
        <p:nvPicPr>
          <p:cNvPr id="2053" name="Picture 5" descr="http://img-fotki.yandex.ru/get/3913/209040611.9e/0_f3811_d88e0ab_X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172400" y="260648"/>
            <a:ext cx="614481" cy="620688"/>
          </a:xfrm>
          <a:prstGeom prst="rect">
            <a:avLst/>
          </a:prstGeom>
          <a:noFill/>
        </p:spPr>
      </p:pic>
      <p:pic>
        <p:nvPicPr>
          <p:cNvPr id="6" name="Picture 3" descr="C:\Users\Svetlana\Desktop\пираты\5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179560" y="6055788"/>
            <a:ext cx="875952" cy="875952"/>
          </a:xfrm>
          <a:prstGeom prst="rect">
            <a:avLst/>
          </a:prstGeom>
          <a:noFill/>
        </p:spPr>
      </p:pic>
      <p:pic>
        <p:nvPicPr>
          <p:cNvPr id="16" name="Picture 3" descr="C:\Users\Svetlana\Desktop\пираты\30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508104" y="1268760"/>
            <a:ext cx="3275856" cy="2783803"/>
          </a:xfrm>
          <a:prstGeom prst="rect">
            <a:avLst/>
          </a:prstGeom>
          <a:noFill/>
        </p:spPr>
      </p:pic>
      <p:pic>
        <p:nvPicPr>
          <p:cNvPr id="26" name="Picture 6" descr="http://webs-t.ru/images/image027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79284" y="216404"/>
            <a:ext cx="720080" cy="720080"/>
          </a:xfrm>
          <a:prstGeom prst="rect">
            <a:avLst/>
          </a:prstGeom>
          <a:noFill/>
        </p:spPr>
      </p:pic>
      <p:pic>
        <p:nvPicPr>
          <p:cNvPr id="25" name="Содержимое 3" descr="17-002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99364" y="2924944"/>
            <a:ext cx="4263641" cy="178595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536354" y="5301208"/>
            <a:ext cx="26432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Луиза</a:t>
            </a:r>
            <a:endParaRPr lang="ru-RU" sz="4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Svetlana\Desktop\пираты\45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28184" y="188640"/>
            <a:ext cx="792088" cy="792088"/>
          </a:xfrm>
          <a:prstGeom prst="rect">
            <a:avLst/>
          </a:prstGeom>
          <a:noFill/>
        </p:spPr>
      </p:pic>
      <p:pic>
        <p:nvPicPr>
          <p:cNvPr id="3" name="Picture 3" descr="C:\Users\Svetlana\Desktop\пираты\5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92280" y="260648"/>
            <a:ext cx="958853" cy="652819"/>
          </a:xfrm>
          <a:prstGeom prst="rect">
            <a:avLst/>
          </a:prstGeom>
          <a:noFill/>
        </p:spPr>
      </p:pic>
      <p:pic>
        <p:nvPicPr>
          <p:cNvPr id="2053" name="Picture 5" descr="http://img-fotki.yandex.ru/get/3913/209040611.9e/0_f3811_d88e0ab_X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172400" y="260648"/>
            <a:ext cx="614481" cy="620688"/>
          </a:xfrm>
          <a:prstGeom prst="rect">
            <a:avLst/>
          </a:prstGeom>
          <a:noFill/>
        </p:spPr>
      </p:pic>
      <p:pic>
        <p:nvPicPr>
          <p:cNvPr id="6" name="Picture 3" descr="C:\Users\Svetlana\Desktop\пираты\5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179560" y="6055788"/>
            <a:ext cx="875952" cy="875952"/>
          </a:xfrm>
          <a:prstGeom prst="rect">
            <a:avLst/>
          </a:prstGeom>
          <a:noFill/>
        </p:spPr>
      </p:pic>
      <p:pic>
        <p:nvPicPr>
          <p:cNvPr id="16" name="Picture 2" descr="C:\Users\Svetlana\Desktop\пираты\29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08290" y="2780928"/>
            <a:ext cx="2774605" cy="2679229"/>
          </a:xfrm>
          <a:prstGeom prst="rect">
            <a:avLst/>
          </a:prstGeom>
          <a:noFill/>
        </p:spPr>
      </p:pic>
      <p:pic>
        <p:nvPicPr>
          <p:cNvPr id="26" name="Picture 6" descr="http://webs-t.ru/images/image027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79284" y="216404"/>
            <a:ext cx="720080" cy="720080"/>
          </a:xfrm>
          <a:prstGeom prst="rect">
            <a:avLst/>
          </a:prstGeom>
          <a:noFill/>
        </p:spPr>
      </p:pic>
      <p:pic>
        <p:nvPicPr>
          <p:cNvPr id="25" name="Рисунок 24" descr="rebus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45180" y="1813563"/>
            <a:ext cx="2094200" cy="421484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013606" y="2060848"/>
            <a:ext cx="2214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Япония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73478" y="2605975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дельфин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37759" y="3397764"/>
            <a:ext cx="214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ласточка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11960" y="4029291"/>
            <a:ext cx="250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крот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85775" y="4734680"/>
            <a:ext cx="185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котлета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07904" y="5505185"/>
            <a:ext cx="214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хлопушка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vetlana\Desktop\пираты\3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5400000">
            <a:off x="3763355" y="-2972748"/>
            <a:ext cx="1977330" cy="868206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79712" y="404664"/>
            <a:ext cx="55446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etropol Di" pitchFamily="82" charset="0"/>
              </a:rPr>
              <a:t>Молодцы!</a:t>
            </a:r>
          </a:p>
          <a:p>
            <a:pPr algn="ctr"/>
            <a:r>
              <a:rPr lang="ru-RU" sz="36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etropol Di" pitchFamily="82" charset="0"/>
              </a:rPr>
              <a:t>Мы ещё на шаг ближе к наши сокровищам!</a:t>
            </a:r>
          </a:p>
        </p:txBody>
      </p:sp>
      <p:pic>
        <p:nvPicPr>
          <p:cNvPr id="6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364088" y="4725144"/>
            <a:ext cx="551674" cy="443464"/>
          </a:xfrm>
          <a:prstGeom prst="rect">
            <a:avLst/>
          </a:prstGeom>
          <a:noFill/>
        </p:spPr>
      </p:pic>
      <p:pic>
        <p:nvPicPr>
          <p:cNvPr id="7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5400000" flipH="1">
            <a:off x="6102071" y="4635233"/>
            <a:ext cx="551674" cy="443464"/>
          </a:xfrm>
          <a:prstGeom prst="rect">
            <a:avLst/>
          </a:prstGeom>
          <a:noFill/>
        </p:spPr>
      </p:pic>
      <p:pic>
        <p:nvPicPr>
          <p:cNvPr id="8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16200000" flipH="1">
            <a:off x="6534119" y="4419209"/>
            <a:ext cx="551674" cy="443464"/>
          </a:xfrm>
          <a:prstGeom prst="rect">
            <a:avLst/>
          </a:prstGeom>
          <a:noFill/>
        </p:spPr>
      </p:pic>
      <p:pic>
        <p:nvPicPr>
          <p:cNvPr id="9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236296" y="4581128"/>
            <a:ext cx="551674" cy="443464"/>
          </a:xfrm>
          <a:prstGeom prst="rect">
            <a:avLst/>
          </a:prstGeom>
          <a:noFill/>
        </p:spPr>
      </p:pic>
      <p:pic>
        <p:nvPicPr>
          <p:cNvPr id="10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6804248" y="5013176"/>
            <a:ext cx="551674" cy="386686"/>
          </a:xfrm>
          <a:prstGeom prst="rect">
            <a:avLst/>
          </a:prstGeom>
          <a:noFill/>
        </p:spPr>
      </p:pic>
      <p:pic>
        <p:nvPicPr>
          <p:cNvPr id="11" name="Рисунок 10" descr="огоньки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516216" y="4509120"/>
            <a:ext cx="432048" cy="432892"/>
          </a:xfrm>
          <a:prstGeom prst="rect">
            <a:avLst/>
          </a:prstGeom>
        </p:spPr>
      </p:pic>
      <p:pic>
        <p:nvPicPr>
          <p:cNvPr id="12" name="Рисунок 11" descr="огоньки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020272" y="4653136"/>
            <a:ext cx="432048" cy="432892"/>
          </a:xfrm>
          <a:prstGeom prst="rect">
            <a:avLst/>
          </a:prstGeom>
        </p:spPr>
      </p:pic>
      <p:pic>
        <p:nvPicPr>
          <p:cNvPr id="13" name="Рисунок 12" descr="огоньки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660232" y="4725144"/>
            <a:ext cx="432048" cy="432892"/>
          </a:xfrm>
          <a:prstGeom prst="rect">
            <a:avLst/>
          </a:prstGeom>
        </p:spPr>
      </p:pic>
      <p:pic>
        <p:nvPicPr>
          <p:cNvPr id="14" name="Рисунок 13" descr="огоньки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156176" y="4653136"/>
            <a:ext cx="432048" cy="432892"/>
          </a:xfrm>
          <a:prstGeom prst="rect">
            <a:avLst/>
          </a:prstGeom>
        </p:spPr>
      </p:pic>
      <p:pic>
        <p:nvPicPr>
          <p:cNvPr id="15" name="Рисунок 14" descr="огоньки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380312" y="4869160"/>
            <a:ext cx="432048" cy="432892"/>
          </a:xfrm>
          <a:prstGeom prst="rect">
            <a:avLst/>
          </a:prstGeom>
        </p:spPr>
      </p:pic>
      <p:pic>
        <p:nvPicPr>
          <p:cNvPr id="16" name="Рисунок 15" descr="огоньки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508104" y="6425108"/>
            <a:ext cx="432048" cy="432892"/>
          </a:xfrm>
          <a:prstGeom prst="rect">
            <a:avLst/>
          </a:prstGeom>
        </p:spPr>
      </p:pic>
      <p:pic>
        <p:nvPicPr>
          <p:cNvPr id="17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940152" y="6414536"/>
            <a:ext cx="551674" cy="443464"/>
          </a:xfrm>
          <a:prstGeom prst="rect">
            <a:avLst/>
          </a:prstGeom>
          <a:noFill/>
        </p:spPr>
      </p:pic>
      <p:pic>
        <p:nvPicPr>
          <p:cNvPr id="18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868144" y="4653136"/>
            <a:ext cx="551674" cy="386686"/>
          </a:xfrm>
          <a:prstGeom prst="rect">
            <a:avLst/>
          </a:prstGeom>
          <a:noFill/>
        </p:spPr>
      </p:pic>
      <p:pic>
        <p:nvPicPr>
          <p:cNvPr id="19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6228184" y="4437112"/>
            <a:ext cx="551674" cy="386686"/>
          </a:xfrm>
          <a:prstGeom prst="rect">
            <a:avLst/>
          </a:prstGeom>
          <a:noFill/>
        </p:spPr>
      </p:pic>
      <p:pic>
        <p:nvPicPr>
          <p:cNvPr id="20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6228184" y="4797152"/>
            <a:ext cx="551674" cy="386686"/>
          </a:xfrm>
          <a:prstGeom prst="rect">
            <a:avLst/>
          </a:prstGeom>
          <a:noFill/>
        </p:spPr>
      </p:pic>
      <p:pic>
        <p:nvPicPr>
          <p:cNvPr id="21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6876256" y="4581128"/>
            <a:ext cx="551674" cy="386686"/>
          </a:xfrm>
          <a:prstGeom prst="rect">
            <a:avLst/>
          </a:prstGeom>
          <a:noFill/>
        </p:spPr>
      </p:pic>
      <p:pic>
        <p:nvPicPr>
          <p:cNvPr id="22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7452320" y="4797152"/>
            <a:ext cx="551674" cy="386686"/>
          </a:xfrm>
          <a:prstGeom prst="rect">
            <a:avLst/>
          </a:prstGeom>
          <a:noFill/>
        </p:spPr>
      </p:pic>
      <p:sp>
        <p:nvSpPr>
          <p:cNvPr id="24" name="Стрелка влево 23">
            <a:hlinkClick r:id="rId7" action="ppaction://hlinksldjump"/>
          </p:cNvPr>
          <p:cNvSpPr/>
          <p:nvPr/>
        </p:nvSpPr>
        <p:spPr>
          <a:xfrm flipH="1">
            <a:off x="7956376" y="6165304"/>
            <a:ext cx="707064" cy="47667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2664334" y="188640"/>
            <a:ext cx="3815332" cy="1728191"/>
            <a:chOff x="2664334" y="188640"/>
            <a:chExt cx="3815332" cy="1728191"/>
          </a:xfrm>
        </p:grpSpPr>
        <p:pic>
          <p:nvPicPr>
            <p:cNvPr id="1027" name="Picture 3" descr="C:\Users\Svetlana\Desktop\пираты\17.png"/>
            <p:cNvPicPr>
              <a:picLocks noChangeAspect="1" noChangeArrowheads="1"/>
            </p:cNvPicPr>
            <p:nvPr/>
          </p:nvPicPr>
          <p:blipFill>
            <a:blip r:embed="rId3" cstate="email">
              <a:lum bright="20000" contrast="10000"/>
            </a:blip>
            <a:srcRect/>
            <a:stretch>
              <a:fillRect/>
            </a:stretch>
          </p:blipFill>
          <p:spPr bwMode="auto">
            <a:xfrm>
              <a:off x="2664334" y="188640"/>
              <a:ext cx="3815332" cy="1728191"/>
            </a:xfrm>
            <a:prstGeom prst="rect">
              <a:avLst/>
            </a:prstGeom>
            <a:noFill/>
          </p:spPr>
        </p:pic>
        <p:sp>
          <p:nvSpPr>
            <p:cNvPr id="7" name="Прямоугольник 6"/>
            <p:cNvSpPr/>
            <p:nvPr/>
          </p:nvSpPr>
          <p:spPr>
            <a:xfrm>
              <a:off x="3226417" y="764704"/>
              <a:ext cx="261962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800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latin typeface="Metropol Di" pitchFamily="82" charset="0"/>
                </a:rPr>
                <a:t>Правила игры</a:t>
              </a:r>
              <a:r>
                <a:rPr lang="ru-RU" sz="28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latin typeface="Metropol Di" pitchFamily="82" charset="0"/>
                </a:rPr>
                <a:t>:</a:t>
              </a:r>
              <a:endParaRPr lang="ru-RU" sz="28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Metropol Di" pitchFamily="82" charset="0"/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403648" y="1700808"/>
            <a:ext cx="648072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354013" algn="ctr">
              <a:buFont typeface="+mj-lt"/>
              <a:buAutoNum type="arabicPeriod"/>
              <a:defRPr/>
            </a:pPr>
            <a:r>
              <a:rPr lang="ru-RU" sz="2000" b="1" dirty="0" smtClean="0"/>
              <a:t>В игре участвуют все.</a:t>
            </a:r>
          </a:p>
          <a:p>
            <a:pPr marL="354013" indent="-354013" algn="ctr">
              <a:buFont typeface="+mj-lt"/>
              <a:buAutoNum type="arabicPeriod"/>
              <a:defRPr/>
            </a:pPr>
            <a:r>
              <a:rPr lang="ru-RU" sz="2000" b="1" dirty="0"/>
              <a:t>К</a:t>
            </a:r>
            <a:r>
              <a:rPr lang="ru-RU" sz="2000" b="1" dirty="0" smtClean="0"/>
              <a:t>то первый ответит на вопрос, тот и будет начинать игру.</a:t>
            </a:r>
          </a:p>
          <a:p>
            <a:pPr algn="ctr"/>
            <a:r>
              <a:rPr lang="ru-RU" sz="2000" b="1" dirty="0" smtClean="0"/>
              <a:t>3. Необходимо ответить на все вопросы, каждый правильный ответ даёт вам возможность приблизиться к сокровищам</a:t>
            </a:r>
            <a:r>
              <a:rPr lang="ru-RU" sz="2000" b="1" dirty="0"/>
              <a:t>. </a:t>
            </a:r>
            <a:endParaRPr lang="ru-RU" sz="2000" b="1" dirty="0" smtClean="0"/>
          </a:p>
          <a:p>
            <a:pPr algn="ctr"/>
            <a:r>
              <a:rPr lang="ru-RU" sz="2000" b="1" dirty="0"/>
              <a:t>4</a:t>
            </a:r>
            <a:r>
              <a:rPr lang="ru-RU" sz="2000" b="1" dirty="0" smtClean="0"/>
              <a:t>.Если </a:t>
            </a:r>
            <a:r>
              <a:rPr lang="ru-RU" sz="2000" b="1" dirty="0"/>
              <a:t>вы готовы ответить на вопрос, поднимаем руку вверх и не выкрикиваем.</a:t>
            </a:r>
          </a:p>
          <a:p>
            <a:pPr algn="ctr"/>
            <a:r>
              <a:rPr lang="ru-RU" sz="2000" b="1" dirty="0"/>
              <a:t>5</a:t>
            </a:r>
            <a:r>
              <a:rPr lang="ru-RU" sz="2000" b="1" dirty="0" smtClean="0"/>
              <a:t>. </a:t>
            </a:r>
            <a:r>
              <a:rPr lang="ru-RU" sz="2000" b="1" dirty="0"/>
              <a:t>Игроки имеют право на три подсказки:</a:t>
            </a:r>
            <a:endParaRPr lang="ru-RU" sz="900" b="1" dirty="0"/>
          </a:p>
          <a:p>
            <a:pPr indent="1608138" algn="just"/>
            <a:r>
              <a:rPr lang="ru-RU" sz="2000" b="1" dirty="0"/>
              <a:t>«ПОМОЩЬ БОЛЕЛЬЩИКОВ»</a:t>
            </a:r>
          </a:p>
          <a:p>
            <a:pPr indent="1608138" algn="just">
              <a:buFont typeface="Wingdings" pitchFamily="2" charset="2"/>
              <a:buChar char="§"/>
            </a:pPr>
            <a:endParaRPr lang="ru-RU" sz="100" b="1" dirty="0"/>
          </a:p>
          <a:p>
            <a:pPr indent="1608138" algn="just">
              <a:buFont typeface="Wingdings" pitchFamily="2" charset="2"/>
              <a:buChar char="§"/>
            </a:pPr>
            <a:endParaRPr lang="ru-RU" sz="100" b="1" dirty="0"/>
          </a:p>
          <a:p>
            <a:pPr indent="1608138" algn="just">
              <a:buFont typeface="Wingdings" pitchFamily="2" charset="2"/>
              <a:buChar char="§"/>
            </a:pPr>
            <a:endParaRPr lang="ru-RU" sz="100" b="1" dirty="0"/>
          </a:p>
          <a:p>
            <a:pPr indent="1608138" algn="just">
              <a:buFont typeface="Wingdings" pitchFamily="2" charset="2"/>
              <a:buChar char="§"/>
            </a:pPr>
            <a:endParaRPr lang="ru-RU" sz="100" b="1" dirty="0"/>
          </a:p>
          <a:p>
            <a:pPr indent="1608138" algn="just"/>
            <a:r>
              <a:rPr lang="ru-RU" sz="2000" b="1" dirty="0"/>
              <a:t>«50 Х 50»         </a:t>
            </a:r>
            <a:endParaRPr lang="ru-RU" sz="2000" b="1" dirty="0" smtClean="0"/>
          </a:p>
          <a:p>
            <a:pPr indent="1608138" algn="just"/>
            <a:r>
              <a:rPr lang="ru-RU" sz="2000" b="1" dirty="0" smtClean="0"/>
              <a:t>«</a:t>
            </a:r>
            <a:r>
              <a:rPr lang="ru-RU" sz="2000" b="1" dirty="0"/>
              <a:t>ПОМОЩЬ УЧИТЕЛЯ</a:t>
            </a:r>
            <a:r>
              <a:rPr lang="ru-RU" sz="2000" b="1" dirty="0" smtClean="0"/>
              <a:t>»</a:t>
            </a:r>
            <a:endParaRPr lang="ru-RU" sz="2000" b="1" dirty="0"/>
          </a:p>
        </p:txBody>
      </p:sp>
      <p:sp>
        <p:nvSpPr>
          <p:cNvPr id="9" name="Стрелка вправо 8">
            <a:hlinkClick r:id="" action="ppaction://hlinkshowjump?jump=nextslide"/>
          </p:cNvPr>
          <p:cNvSpPr/>
          <p:nvPr/>
        </p:nvSpPr>
        <p:spPr>
          <a:xfrm>
            <a:off x="8100392" y="6165304"/>
            <a:ext cx="792088" cy="50405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1259632" y="2182446"/>
            <a:ext cx="8229600" cy="1727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6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2" action="ppaction://hlinkpres?slideindex=1&amp;slidetitle="/>
              </a:rPr>
              <a:t>Веселая </a:t>
            </a:r>
            <a:br>
              <a:rPr lang="ru-RU" sz="6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2" action="ppaction://hlinkpres?slideindex=1&amp;slidetitle="/>
              </a:rPr>
            </a:br>
            <a:r>
              <a:rPr lang="ru-RU" sz="60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2" action="ppaction://hlinkpres?slideindex=1&amp;slidetitle="/>
              </a:rPr>
              <a:t>физминутка</a:t>
            </a:r>
            <a:r>
              <a:rPr lang="ru-RU" sz="6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2" action="ppaction://hlinkpres?slideindex=1&amp;slidetitle="/>
              </a:rPr>
              <a:t>.</a:t>
            </a:r>
            <a:endParaRPr lang="ru-RU" sz="60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182" y="4725144"/>
            <a:ext cx="2142292" cy="18716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128686"/>
            <a:ext cx="1872208" cy="15494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76" y="1203197"/>
            <a:ext cx="2376264" cy="1143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188699"/>
            <a:ext cx="2880320" cy="23806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657" y="0"/>
            <a:ext cx="3841492" cy="6858000"/>
          </a:xfrm>
          <a:prstGeom prst="rect">
            <a:avLst/>
          </a:prstGeom>
        </p:spPr>
      </p:pic>
      <p:sp>
        <p:nvSpPr>
          <p:cNvPr id="2" name="Стрелка вправо 1">
            <a:hlinkClick r:id="rId8" action="ppaction://hlinksldjump"/>
          </p:cNvPr>
          <p:cNvSpPr/>
          <p:nvPr/>
        </p:nvSpPr>
        <p:spPr>
          <a:xfrm>
            <a:off x="8028384" y="6309320"/>
            <a:ext cx="936104" cy="548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2467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vetlana\Desktop\пираты\58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339752" y="1268760"/>
            <a:ext cx="4648827" cy="4896544"/>
          </a:xfrm>
          <a:prstGeom prst="rect">
            <a:avLst/>
          </a:prstGeom>
          <a:noFill/>
        </p:spPr>
      </p:pic>
      <p:pic>
        <p:nvPicPr>
          <p:cNvPr id="3" name="Picture 3" descr="C:\Users\Svetlana\Desktop\пираты\5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179560" y="6055788"/>
            <a:ext cx="875952" cy="87595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67744" y="5951012"/>
            <a:ext cx="516199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ru-RU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505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55000" endA="300" endPos="45500" dir="5400000" sy="-100000" algn="bl" rotWithShape="0"/>
                </a:effectLst>
                <a:latin typeface="Metropol Di" pitchFamily="82" charset="0"/>
              </a:rPr>
              <a:t>Счастливого пути!</a:t>
            </a:r>
            <a:endParaRPr lang="ru-RU" sz="4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505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  <a:reflection blurRad="6350" stA="55000" endA="300" endPos="45500" dir="5400000" sy="-100000" algn="bl" rotWithShape="0"/>
              </a:effectLst>
              <a:latin typeface="Metropol Di" pitchFamily="82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Svetlana\Desktop\пираты\45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28184" y="188640"/>
            <a:ext cx="792088" cy="792088"/>
          </a:xfrm>
          <a:prstGeom prst="rect">
            <a:avLst/>
          </a:prstGeom>
          <a:noFill/>
        </p:spPr>
      </p:pic>
      <p:pic>
        <p:nvPicPr>
          <p:cNvPr id="3" name="Picture 3" descr="C:\Users\Svetlana\Desktop\пираты\5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92280" y="260648"/>
            <a:ext cx="958853" cy="652819"/>
          </a:xfrm>
          <a:prstGeom prst="rect">
            <a:avLst/>
          </a:prstGeom>
          <a:noFill/>
        </p:spPr>
      </p:pic>
      <p:pic>
        <p:nvPicPr>
          <p:cNvPr id="2053" name="Picture 5" descr="http://img-fotki.yandex.ru/get/3913/209040611.9e/0_f3811_d88e0ab_X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172400" y="260648"/>
            <a:ext cx="614481" cy="620688"/>
          </a:xfrm>
          <a:prstGeom prst="rect">
            <a:avLst/>
          </a:prstGeom>
          <a:noFill/>
        </p:spPr>
      </p:pic>
      <p:pic>
        <p:nvPicPr>
          <p:cNvPr id="16" name="Picture 4" descr="C:\Users\Svetlana\Desktop\пираты\28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764309" y="190643"/>
            <a:ext cx="1907704" cy="2651816"/>
          </a:xfrm>
          <a:prstGeom prst="rect">
            <a:avLst/>
          </a:prstGeom>
          <a:noFill/>
        </p:spPr>
      </p:pic>
      <p:pic>
        <p:nvPicPr>
          <p:cNvPr id="26" name="Picture 6" descr="http://webs-t.ru/images/image027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79284" y="216404"/>
            <a:ext cx="720080" cy="720080"/>
          </a:xfrm>
          <a:prstGeom prst="rect">
            <a:avLst/>
          </a:prstGeom>
          <a:noFill/>
        </p:spPr>
      </p:pic>
      <p:sp>
        <p:nvSpPr>
          <p:cNvPr id="25" name="Скругленный прямоугольник 24"/>
          <p:cNvSpPr/>
          <p:nvPr/>
        </p:nvSpPr>
        <p:spPr>
          <a:xfrm>
            <a:off x="279284" y="2622510"/>
            <a:ext cx="3168724" cy="310646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460329" y="2508611"/>
            <a:ext cx="3292475" cy="306491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Нашивка 27"/>
          <p:cNvSpPr/>
          <p:nvPr/>
        </p:nvSpPr>
        <p:spPr>
          <a:xfrm>
            <a:off x="4215418" y="3573016"/>
            <a:ext cx="720080" cy="936104"/>
          </a:xfrm>
          <a:prstGeom prst="chevron">
            <a:avLst>
              <a:gd name="adj" fmla="val 52189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Стрелка вправо 37">
            <a:hlinkClick r:id="" action="ppaction://hlinkshowjump?jump=nextslide"/>
          </p:cNvPr>
          <p:cNvSpPr/>
          <p:nvPr/>
        </p:nvSpPr>
        <p:spPr>
          <a:xfrm>
            <a:off x="8424488" y="6247109"/>
            <a:ext cx="540000" cy="484632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Svetlana\Desktop\пираты\45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28184" y="188640"/>
            <a:ext cx="792088" cy="792088"/>
          </a:xfrm>
          <a:prstGeom prst="rect">
            <a:avLst/>
          </a:prstGeom>
          <a:noFill/>
        </p:spPr>
      </p:pic>
      <p:pic>
        <p:nvPicPr>
          <p:cNvPr id="3" name="Picture 3" descr="C:\Users\Svetlana\Desktop\пираты\5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92280" y="260648"/>
            <a:ext cx="958853" cy="652819"/>
          </a:xfrm>
          <a:prstGeom prst="rect">
            <a:avLst/>
          </a:prstGeom>
          <a:noFill/>
        </p:spPr>
      </p:pic>
      <p:pic>
        <p:nvPicPr>
          <p:cNvPr id="2053" name="Picture 5" descr="http://img-fotki.yandex.ru/get/3913/209040611.9e/0_f3811_d88e0ab_X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172400" y="260648"/>
            <a:ext cx="614481" cy="620688"/>
          </a:xfrm>
          <a:prstGeom prst="rect">
            <a:avLst/>
          </a:prstGeom>
          <a:noFill/>
        </p:spPr>
      </p:pic>
      <p:pic>
        <p:nvPicPr>
          <p:cNvPr id="6" name="Picture 3" descr="C:\Users\Svetlana\Desktop\пираты\5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179560" y="6055788"/>
            <a:ext cx="875952" cy="875952"/>
          </a:xfrm>
          <a:prstGeom prst="rect">
            <a:avLst/>
          </a:prstGeom>
          <a:noFill/>
        </p:spPr>
      </p:pic>
      <p:pic>
        <p:nvPicPr>
          <p:cNvPr id="16" name="Picture 4" descr="C:\Users\Svetlana\Desktop\пираты\101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895694" y="-107742"/>
            <a:ext cx="2467095" cy="2730252"/>
          </a:xfrm>
          <a:prstGeom prst="rect">
            <a:avLst/>
          </a:prstGeom>
          <a:noFill/>
        </p:spPr>
      </p:pic>
      <p:pic>
        <p:nvPicPr>
          <p:cNvPr id="26" name="Picture 6" descr="http://webs-t.ru/images/image027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79284" y="216404"/>
            <a:ext cx="720080" cy="720080"/>
          </a:xfrm>
          <a:prstGeom prst="rect">
            <a:avLst/>
          </a:prstGeom>
          <a:noFill/>
        </p:spPr>
      </p:pic>
      <p:sp>
        <p:nvSpPr>
          <p:cNvPr id="25" name="Скругленный прямоугольник 24"/>
          <p:cNvSpPr/>
          <p:nvPr/>
        </p:nvSpPr>
        <p:spPr>
          <a:xfrm>
            <a:off x="279284" y="2622510"/>
            <a:ext cx="3168724" cy="310646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Нашивка 26"/>
          <p:cNvSpPr/>
          <p:nvPr/>
        </p:nvSpPr>
        <p:spPr>
          <a:xfrm rot="10800000">
            <a:off x="4215418" y="3573016"/>
            <a:ext cx="720080" cy="936104"/>
          </a:xfrm>
          <a:prstGeom prst="chevron">
            <a:avLst>
              <a:gd name="adj" fmla="val 52189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507918" y="2487836"/>
            <a:ext cx="3168724" cy="310646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Svetlana\Desktop\пираты\45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28184" y="188640"/>
            <a:ext cx="792088" cy="792088"/>
          </a:xfrm>
          <a:prstGeom prst="rect">
            <a:avLst/>
          </a:prstGeom>
          <a:noFill/>
        </p:spPr>
      </p:pic>
      <p:pic>
        <p:nvPicPr>
          <p:cNvPr id="3" name="Picture 3" descr="C:\Users\Svetlana\Desktop\пираты\5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92280" y="260648"/>
            <a:ext cx="958853" cy="652819"/>
          </a:xfrm>
          <a:prstGeom prst="rect">
            <a:avLst/>
          </a:prstGeom>
          <a:noFill/>
        </p:spPr>
      </p:pic>
      <p:pic>
        <p:nvPicPr>
          <p:cNvPr id="2053" name="Picture 5" descr="http://img-fotki.yandex.ru/get/3913/209040611.9e/0_f3811_d88e0ab_X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172400" y="260648"/>
            <a:ext cx="614481" cy="620688"/>
          </a:xfrm>
          <a:prstGeom prst="rect">
            <a:avLst/>
          </a:prstGeom>
          <a:noFill/>
        </p:spPr>
      </p:pic>
      <p:pic>
        <p:nvPicPr>
          <p:cNvPr id="6" name="Picture 3" descr="C:\Users\Svetlana\Desktop\пираты\5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179560" y="6055788"/>
            <a:ext cx="875952" cy="875952"/>
          </a:xfrm>
          <a:prstGeom prst="rect">
            <a:avLst/>
          </a:prstGeom>
          <a:noFill/>
        </p:spPr>
      </p:pic>
      <p:pic>
        <p:nvPicPr>
          <p:cNvPr id="16" name="Picture 5" descr="C:\Users\Svetlana\Desktop\пираты\57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83491" y="0"/>
            <a:ext cx="2024145" cy="2955393"/>
          </a:xfrm>
          <a:prstGeom prst="rect">
            <a:avLst/>
          </a:prstGeom>
          <a:noFill/>
        </p:spPr>
      </p:pic>
      <p:pic>
        <p:nvPicPr>
          <p:cNvPr id="26" name="Picture 6" descr="http://webs-t.ru/images/image027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79284" y="216404"/>
            <a:ext cx="720080" cy="720080"/>
          </a:xfrm>
          <a:prstGeom prst="rect">
            <a:avLst/>
          </a:prstGeom>
          <a:noFill/>
        </p:spPr>
      </p:pic>
      <p:sp>
        <p:nvSpPr>
          <p:cNvPr id="25" name="Скругленный прямоугольник 24"/>
          <p:cNvSpPr/>
          <p:nvPr/>
        </p:nvSpPr>
        <p:spPr>
          <a:xfrm>
            <a:off x="279284" y="2622510"/>
            <a:ext cx="3168724" cy="310646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435910" y="2564904"/>
            <a:ext cx="3168724" cy="310646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Нашивка 27"/>
          <p:cNvSpPr/>
          <p:nvPr/>
        </p:nvSpPr>
        <p:spPr>
          <a:xfrm>
            <a:off x="4215418" y="3573016"/>
            <a:ext cx="720080" cy="936104"/>
          </a:xfrm>
          <a:prstGeom prst="chevron">
            <a:avLst>
              <a:gd name="adj" fmla="val 52189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Svetlana\Desktop\пираты\45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28184" y="188640"/>
            <a:ext cx="792088" cy="792088"/>
          </a:xfrm>
          <a:prstGeom prst="rect">
            <a:avLst/>
          </a:prstGeom>
          <a:noFill/>
        </p:spPr>
      </p:pic>
      <p:pic>
        <p:nvPicPr>
          <p:cNvPr id="3" name="Picture 3" descr="C:\Users\Svetlana\Desktop\пираты\5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92280" y="260648"/>
            <a:ext cx="958853" cy="652819"/>
          </a:xfrm>
          <a:prstGeom prst="rect">
            <a:avLst/>
          </a:prstGeom>
          <a:noFill/>
        </p:spPr>
      </p:pic>
      <p:pic>
        <p:nvPicPr>
          <p:cNvPr id="2053" name="Picture 5" descr="http://img-fotki.yandex.ru/get/3913/209040611.9e/0_f3811_d88e0ab_X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172400" y="260648"/>
            <a:ext cx="614481" cy="620688"/>
          </a:xfrm>
          <a:prstGeom prst="rect">
            <a:avLst/>
          </a:prstGeom>
          <a:noFill/>
        </p:spPr>
      </p:pic>
      <p:pic>
        <p:nvPicPr>
          <p:cNvPr id="6" name="Picture 3" descr="C:\Users\Svetlana\Desktop\пираты\5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179560" y="6055788"/>
            <a:ext cx="875952" cy="875952"/>
          </a:xfrm>
          <a:prstGeom prst="rect">
            <a:avLst/>
          </a:prstGeom>
          <a:noFill/>
        </p:spPr>
      </p:pic>
      <p:pic>
        <p:nvPicPr>
          <p:cNvPr id="16" name="Picture 3" descr="C:\Users\Svetlana\Desktop\пираты\30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916324" y="246481"/>
            <a:ext cx="3275856" cy="2783803"/>
          </a:xfrm>
          <a:prstGeom prst="rect">
            <a:avLst/>
          </a:prstGeom>
          <a:noFill/>
        </p:spPr>
      </p:pic>
      <p:pic>
        <p:nvPicPr>
          <p:cNvPr id="26" name="Picture 6" descr="http://webs-t.ru/images/image027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79284" y="216404"/>
            <a:ext cx="720080" cy="720080"/>
          </a:xfrm>
          <a:prstGeom prst="rect">
            <a:avLst/>
          </a:prstGeom>
          <a:noFill/>
        </p:spPr>
      </p:pic>
      <p:sp>
        <p:nvSpPr>
          <p:cNvPr id="27" name="Скругленный прямоугольник 26"/>
          <p:cNvSpPr/>
          <p:nvPr/>
        </p:nvSpPr>
        <p:spPr>
          <a:xfrm>
            <a:off x="279284" y="2622510"/>
            <a:ext cx="3168724" cy="310646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691548" y="2622510"/>
            <a:ext cx="3168724" cy="310646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Равно 28"/>
          <p:cNvSpPr/>
          <p:nvPr/>
        </p:nvSpPr>
        <p:spPr>
          <a:xfrm>
            <a:off x="4220849" y="3573016"/>
            <a:ext cx="914400" cy="914400"/>
          </a:xfrm>
          <a:prstGeom prst="mathEqual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Svetlana\Desktop\пираты\45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28184" y="188640"/>
            <a:ext cx="792088" cy="792088"/>
          </a:xfrm>
          <a:prstGeom prst="rect">
            <a:avLst/>
          </a:prstGeom>
          <a:noFill/>
        </p:spPr>
      </p:pic>
      <p:pic>
        <p:nvPicPr>
          <p:cNvPr id="3" name="Picture 3" descr="C:\Users\Svetlana\Desktop\пираты\5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92280" y="260648"/>
            <a:ext cx="958853" cy="652819"/>
          </a:xfrm>
          <a:prstGeom prst="rect">
            <a:avLst/>
          </a:prstGeom>
          <a:noFill/>
        </p:spPr>
      </p:pic>
      <p:pic>
        <p:nvPicPr>
          <p:cNvPr id="2053" name="Picture 5" descr="http://img-fotki.yandex.ru/get/3913/209040611.9e/0_f3811_d88e0ab_X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172400" y="260648"/>
            <a:ext cx="614481" cy="620688"/>
          </a:xfrm>
          <a:prstGeom prst="rect">
            <a:avLst/>
          </a:prstGeom>
          <a:noFill/>
        </p:spPr>
      </p:pic>
      <p:pic>
        <p:nvPicPr>
          <p:cNvPr id="6" name="Picture 3" descr="C:\Users\Svetlana\Desktop\пираты\5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179560" y="6055788"/>
            <a:ext cx="875952" cy="875952"/>
          </a:xfrm>
          <a:prstGeom prst="rect">
            <a:avLst/>
          </a:prstGeom>
          <a:noFill/>
        </p:spPr>
      </p:pic>
      <p:pic>
        <p:nvPicPr>
          <p:cNvPr id="16" name="Picture 2" descr="C:\Users\Svetlana\Desktop\пираты\29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763688" y="18458"/>
            <a:ext cx="2774605" cy="2679229"/>
          </a:xfrm>
          <a:prstGeom prst="rect">
            <a:avLst/>
          </a:prstGeom>
          <a:noFill/>
        </p:spPr>
      </p:pic>
      <p:pic>
        <p:nvPicPr>
          <p:cNvPr id="26" name="Picture 6" descr="http://webs-t.ru/images/image027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79284" y="216404"/>
            <a:ext cx="720080" cy="720080"/>
          </a:xfrm>
          <a:prstGeom prst="rect">
            <a:avLst/>
          </a:prstGeom>
          <a:noFill/>
        </p:spPr>
      </p:pic>
      <p:sp>
        <p:nvSpPr>
          <p:cNvPr id="27" name="Скругленный прямоугольник 26"/>
          <p:cNvSpPr/>
          <p:nvPr/>
        </p:nvSpPr>
        <p:spPr>
          <a:xfrm>
            <a:off x="5618157" y="2766719"/>
            <a:ext cx="3168724" cy="310646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31684" y="2774910"/>
            <a:ext cx="3168724" cy="310646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Нашивка 28"/>
          <p:cNvSpPr/>
          <p:nvPr/>
        </p:nvSpPr>
        <p:spPr>
          <a:xfrm rot="10800000">
            <a:off x="4249242" y="3645024"/>
            <a:ext cx="720080" cy="936104"/>
          </a:xfrm>
          <a:prstGeom prst="chevron">
            <a:avLst>
              <a:gd name="adj" fmla="val 52189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vetlana\Desktop\пираты\3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5400000">
            <a:off x="3917504" y="-2829272"/>
            <a:ext cx="1584176" cy="7620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620805" y="404664"/>
            <a:ext cx="22797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etropol Di" pitchFamily="82" charset="0"/>
              </a:rPr>
              <a:t>Молодцы!</a:t>
            </a:r>
          </a:p>
        </p:txBody>
      </p:sp>
      <p:pic>
        <p:nvPicPr>
          <p:cNvPr id="5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683568" y="4581128"/>
            <a:ext cx="551674" cy="443464"/>
          </a:xfrm>
          <a:prstGeom prst="rect">
            <a:avLst/>
          </a:prstGeom>
          <a:noFill/>
        </p:spPr>
      </p:pic>
      <p:pic>
        <p:nvPicPr>
          <p:cNvPr id="6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763688" y="4365104"/>
            <a:ext cx="551674" cy="443464"/>
          </a:xfrm>
          <a:prstGeom prst="rect">
            <a:avLst/>
          </a:prstGeom>
          <a:noFill/>
        </p:spPr>
      </p:pic>
      <p:pic>
        <p:nvPicPr>
          <p:cNvPr id="7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 flipV="1">
            <a:off x="1403648" y="4869160"/>
            <a:ext cx="551674" cy="443464"/>
          </a:xfrm>
          <a:prstGeom prst="rect">
            <a:avLst/>
          </a:prstGeom>
          <a:noFill/>
        </p:spPr>
      </p:pic>
      <p:pic>
        <p:nvPicPr>
          <p:cNvPr id="8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16200000" flipH="1">
            <a:off x="1277535" y="4347201"/>
            <a:ext cx="551674" cy="443464"/>
          </a:xfrm>
          <a:prstGeom prst="rect">
            <a:avLst/>
          </a:prstGeom>
          <a:noFill/>
        </p:spPr>
      </p:pic>
      <p:pic>
        <p:nvPicPr>
          <p:cNvPr id="9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5400000" flipH="1">
            <a:off x="1997615" y="4779249"/>
            <a:ext cx="551674" cy="443464"/>
          </a:xfrm>
          <a:prstGeom prst="rect">
            <a:avLst/>
          </a:prstGeom>
          <a:noFill/>
        </p:spPr>
      </p:pic>
      <p:pic>
        <p:nvPicPr>
          <p:cNvPr id="10" name="Рисунок 9" descr="огоньки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835696" y="4869160"/>
            <a:ext cx="432048" cy="432892"/>
          </a:xfrm>
          <a:prstGeom prst="rect">
            <a:avLst/>
          </a:prstGeom>
        </p:spPr>
      </p:pic>
      <p:pic>
        <p:nvPicPr>
          <p:cNvPr id="11" name="Рисунок 10" descr="огоньки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691680" y="4509120"/>
            <a:ext cx="432048" cy="432892"/>
          </a:xfrm>
          <a:prstGeom prst="rect">
            <a:avLst/>
          </a:prstGeom>
        </p:spPr>
      </p:pic>
      <p:pic>
        <p:nvPicPr>
          <p:cNvPr id="12" name="Рисунок 11" descr="огоньки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259632" y="4797152"/>
            <a:ext cx="432048" cy="648916"/>
          </a:xfrm>
          <a:prstGeom prst="rect">
            <a:avLst/>
          </a:prstGeom>
        </p:spPr>
      </p:pic>
      <p:pic>
        <p:nvPicPr>
          <p:cNvPr id="13" name="Рисунок 12" descr="огоньки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051720" y="4437112"/>
            <a:ext cx="432048" cy="432892"/>
          </a:xfrm>
          <a:prstGeom prst="rect">
            <a:avLst/>
          </a:prstGeom>
        </p:spPr>
      </p:pic>
      <p:pic>
        <p:nvPicPr>
          <p:cNvPr id="14" name="Рисунок 13" descr="огоньки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331640" y="4653136"/>
            <a:ext cx="432048" cy="432892"/>
          </a:xfrm>
          <a:prstGeom prst="rect">
            <a:avLst/>
          </a:prstGeom>
        </p:spPr>
      </p:pic>
      <p:pic>
        <p:nvPicPr>
          <p:cNvPr id="15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2411760" y="4653136"/>
            <a:ext cx="551674" cy="386686"/>
          </a:xfrm>
          <a:prstGeom prst="rect">
            <a:avLst/>
          </a:prstGeom>
          <a:noFill/>
        </p:spPr>
      </p:pic>
      <p:pic>
        <p:nvPicPr>
          <p:cNvPr id="16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1547664" y="4293096"/>
            <a:ext cx="551674" cy="386686"/>
          </a:xfrm>
          <a:prstGeom prst="rect">
            <a:avLst/>
          </a:prstGeom>
          <a:noFill/>
        </p:spPr>
      </p:pic>
      <p:pic>
        <p:nvPicPr>
          <p:cNvPr id="17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827584" y="4869160"/>
            <a:ext cx="551674" cy="386686"/>
          </a:xfrm>
          <a:prstGeom prst="rect">
            <a:avLst/>
          </a:prstGeom>
          <a:noFill/>
        </p:spPr>
      </p:pic>
      <p:pic>
        <p:nvPicPr>
          <p:cNvPr id="18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1619672" y="4581128"/>
            <a:ext cx="551674" cy="386686"/>
          </a:xfrm>
          <a:prstGeom prst="rect">
            <a:avLst/>
          </a:prstGeom>
          <a:noFill/>
        </p:spPr>
      </p:pic>
      <p:pic>
        <p:nvPicPr>
          <p:cNvPr id="19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2267744" y="4509120"/>
            <a:ext cx="551674" cy="386686"/>
          </a:xfrm>
          <a:prstGeom prst="rect">
            <a:avLst/>
          </a:prstGeom>
          <a:noFill/>
        </p:spPr>
      </p:pic>
      <p:sp>
        <p:nvSpPr>
          <p:cNvPr id="20" name="Стрелка влево 19">
            <a:hlinkClick r:id="rId8" action="ppaction://hlinksldjump"/>
          </p:cNvPr>
          <p:cNvSpPr/>
          <p:nvPr/>
        </p:nvSpPr>
        <p:spPr>
          <a:xfrm flipH="1">
            <a:off x="7956376" y="6165304"/>
            <a:ext cx="707064" cy="47667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vetlana\Desktop\пираты\35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1240000" flipH="1">
            <a:off x="2627784" y="1196752"/>
            <a:ext cx="5205958" cy="5205958"/>
          </a:xfrm>
          <a:prstGeom prst="rect">
            <a:avLst/>
          </a:prstGeom>
          <a:noFill/>
          <a:scene3d>
            <a:camera prst="orthographicFront">
              <a:rot lat="0" lon="0" rev="21000000"/>
            </a:camera>
            <a:lightRig rig="threePt" dir="t"/>
          </a:scene3d>
        </p:spPr>
      </p:pic>
      <p:pic>
        <p:nvPicPr>
          <p:cNvPr id="3" name="Picture 3" descr="C:\Users\Svetlana\Desktop\пираты\5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179560" y="6055788"/>
            <a:ext cx="875952" cy="87595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51720" y="188640"/>
            <a:ext cx="56172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ru-RU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505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55000" endA="300" endPos="45500" dir="5400000" sy="-100000" algn="bl" rotWithShape="0"/>
                </a:effectLst>
                <a:latin typeface="Metropol Di" pitchFamily="82" charset="0"/>
              </a:rPr>
              <a:t>Счастливого </a:t>
            </a:r>
            <a:r>
              <a:rPr lang="ru-RU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505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55000" endA="300" endPos="45500" dir="5400000" sy="-100000" algn="bl" rotWithShape="0"/>
                </a:effectLst>
                <a:latin typeface="Metropol Di" pitchFamily="82" charset="0"/>
              </a:rPr>
              <a:t>пути</a:t>
            </a:r>
            <a:r>
              <a:rPr lang="ru-RU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505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55000" endA="300" endPos="45500" dir="5400000" sy="-100000" algn="bl" rotWithShape="0"/>
                </a:effectLst>
                <a:latin typeface="Metropol Di" pitchFamily="82" charset="0"/>
              </a:rPr>
              <a:t>!</a:t>
            </a:r>
            <a:endParaRPr lang="ru-RU" sz="4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505FF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  <a:reflection blurRad="6350" stA="55000" endA="300" endPos="45500" dir="5400000" sy="-100000" algn="bl" rotWithShape="0"/>
              </a:effectLst>
              <a:latin typeface="Metropol Di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46319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Svetlana\Desktop\пираты\45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28184" y="188640"/>
            <a:ext cx="792088" cy="792088"/>
          </a:xfrm>
          <a:prstGeom prst="rect">
            <a:avLst/>
          </a:prstGeom>
          <a:noFill/>
        </p:spPr>
      </p:pic>
      <p:pic>
        <p:nvPicPr>
          <p:cNvPr id="3" name="Picture 3" descr="C:\Users\Svetlana\Desktop\пираты\5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92280" y="260648"/>
            <a:ext cx="958853" cy="652819"/>
          </a:xfrm>
          <a:prstGeom prst="rect">
            <a:avLst/>
          </a:prstGeom>
          <a:noFill/>
        </p:spPr>
      </p:pic>
      <p:pic>
        <p:nvPicPr>
          <p:cNvPr id="2053" name="Picture 5" descr="http://img-fotki.yandex.ru/get/3913/209040611.9e/0_f3811_d88e0ab_X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172400" y="260648"/>
            <a:ext cx="614481" cy="620688"/>
          </a:xfrm>
          <a:prstGeom prst="rect">
            <a:avLst/>
          </a:prstGeom>
          <a:noFill/>
        </p:spPr>
      </p:pic>
      <p:pic>
        <p:nvPicPr>
          <p:cNvPr id="6" name="Picture 3" descr="C:\Users\Svetlana\Desktop\пираты\5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179560" y="6055788"/>
            <a:ext cx="875952" cy="875952"/>
          </a:xfrm>
          <a:prstGeom prst="rect">
            <a:avLst/>
          </a:prstGeom>
          <a:noFill/>
        </p:spPr>
      </p:pic>
      <p:pic>
        <p:nvPicPr>
          <p:cNvPr id="16" name="Picture 2" descr="C:\Users\Svetlana\Desktop\пираты\102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378796" y="332656"/>
            <a:ext cx="2641476" cy="2641476"/>
          </a:xfrm>
          <a:prstGeom prst="rect">
            <a:avLst/>
          </a:prstGeom>
          <a:noFill/>
        </p:spPr>
      </p:pic>
      <p:pic>
        <p:nvPicPr>
          <p:cNvPr id="26" name="Picture 6" descr="http://webs-t.ru/images/image027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79284" y="216404"/>
            <a:ext cx="720080" cy="720080"/>
          </a:xfrm>
          <a:prstGeom prst="rect">
            <a:avLst/>
          </a:prstGeom>
          <a:noFill/>
        </p:spPr>
      </p:pic>
      <p:pic>
        <p:nvPicPr>
          <p:cNvPr id="25" name="Picture 6" descr="0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156297"/>
            <a:ext cx="3679825" cy="5351463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Rectangle 4"/>
          <p:cNvSpPr txBox="1">
            <a:spLocks noChangeArrowheads="1"/>
          </p:cNvSpPr>
          <p:nvPr/>
        </p:nvSpPr>
        <p:spPr>
          <a:xfrm>
            <a:off x="4490628" y="3070028"/>
            <a:ext cx="4267200" cy="1524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ru-RU" altLang="ru-RU" sz="2600" smtClean="0"/>
              <a:t>Зайка очень испугался</a:t>
            </a:r>
          </a:p>
          <a:p>
            <a:pPr>
              <a:buFontTx/>
              <a:buNone/>
            </a:pPr>
            <a:r>
              <a:rPr lang="ru-RU" altLang="ru-RU" sz="2600" smtClean="0"/>
              <a:t>Цифры спрятали его!</a:t>
            </a:r>
          </a:p>
          <a:p>
            <a:pPr>
              <a:buFontTx/>
              <a:buNone/>
            </a:pPr>
            <a:r>
              <a:rPr lang="ru-RU" altLang="ru-RU" sz="2600" smtClean="0"/>
              <a:t>Посмотри и все найди!</a:t>
            </a:r>
            <a:endParaRPr lang="ru-RU" altLang="ru-RU" sz="2600" dirty="0"/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4283968" y="5445224"/>
            <a:ext cx="44025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60000"/>
              </a:lnSpc>
            </a:pPr>
            <a:r>
              <a:rPr lang="ru-RU" altLang="ru-RU" sz="2000" b="0" dirty="0">
                <a:solidFill>
                  <a:srgbClr val="993366"/>
                </a:solidFill>
              </a:rPr>
              <a:t>Назови цифры, из которых состоит рисунок.</a:t>
            </a:r>
            <a:r>
              <a:rPr lang="ru-RU" altLang="ru-RU" sz="2000" b="0" dirty="0"/>
              <a:t>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laying-field.ru/img/2015/051922/092698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00" b="93400" l="1503" r="987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80736"/>
            <a:ext cx="6408712" cy="647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12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204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Svetlana\Desktop\пираты\45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28184" y="188640"/>
            <a:ext cx="792088" cy="792088"/>
          </a:xfrm>
          <a:prstGeom prst="rect">
            <a:avLst/>
          </a:prstGeom>
          <a:noFill/>
        </p:spPr>
      </p:pic>
      <p:pic>
        <p:nvPicPr>
          <p:cNvPr id="3" name="Picture 3" descr="C:\Users\Svetlana\Desktop\пираты\5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92280" y="260648"/>
            <a:ext cx="958853" cy="652819"/>
          </a:xfrm>
          <a:prstGeom prst="rect">
            <a:avLst/>
          </a:prstGeom>
          <a:noFill/>
        </p:spPr>
      </p:pic>
      <p:pic>
        <p:nvPicPr>
          <p:cNvPr id="2053" name="Picture 5" descr="http://img-fotki.yandex.ru/get/3913/209040611.9e/0_f3811_d88e0ab_X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172400" y="260648"/>
            <a:ext cx="614481" cy="620688"/>
          </a:xfrm>
          <a:prstGeom prst="rect">
            <a:avLst/>
          </a:prstGeom>
          <a:noFill/>
        </p:spPr>
      </p:pic>
      <p:pic>
        <p:nvPicPr>
          <p:cNvPr id="6" name="Picture 3" descr="C:\Users\Svetlana\Desktop\пираты\5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179560" y="6055788"/>
            <a:ext cx="875952" cy="875952"/>
          </a:xfrm>
          <a:prstGeom prst="rect">
            <a:avLst/>
          </a:prstGeom>
          <a:noFill/>
        </p:spPr>
      </p:pic>
      <p:pic>
        <p:nvPicPr>
          <p:cNvPr id="16" name="Picture 2" descr="C:\Users\Svetlana\Desktop\пираты\60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998013" y="1188921"/>
            <a:ext cx="2016224" cy="2692787"/>
          </a:xfrm>
          <a:prstGeom prst="rect">
            <a:avLst/>
          </a:prstGeom>
          <a:noFill/>
        </p:spPr>
      </p:pic>
      <p:pic>
        <p:nvPicPr>
          <p:cNvPr id="26" name="Picture 6" descr="http://webs-t.ru/images/image027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79284" y="216404"/>
            <a:ext cx="720080" cy="720080"/>
          </a:xfrm>
          <a:prstGeom prst="rect">
            <a:avLst/>
          </a:prstGeom>
          <a:noFill/>
        </p:spPr>
      </p:pic>
      <p:sp>
        <p:nvSpPr>
          <p:cNvPr id="25" name="Rectangle 4"/>
          <p:cNvSpPr txBox="1">
            <a:spLocks noChangeArrowheads="1"/>
          </p:cNvSpPr>
          <p:nvPr/>
        </p:nvSpPr>
        <p:spPr>
          <a:xfrm>
            <a:off x="4499992" y="3049515"/>
            <a:ext cx="3733800" cy="175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ru-RU" altLang="ru-RU" sz="2600" dirty="0" smtClean="0"/>
              <a:t>Хвост с узорами,</a:t>
            </a:r>
          </a:p>
          <a:p>
            <a:pPr>
              <a:buFontTx/>
              <a:buNone/>
            </a:pPr>
            <a:r>
              <a:rPr lang="ru-RU" altLang="ru-RU" sz="2600" dirty="0" smtClean="0"/>
              <a:t>Сапоги со шпорами!</a:t>
            </a:r>
            <a:endParaRPr lang="ru-RU" altLang="ru-RU" sz="2600" dirty="0"/>
          </a:p>
        </p:txBody>
      </p:sp>
      <p:pic>
        <p:nvPicPr>
          <p:cNvPr id="27" name="Picture 6" descr="0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241" y="1340768"/>
            <a:ext cx="3770313" cy="5335587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4649610" y="5733827"/>
            <a:ext cx="41259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60000"/>
              </a:lnSpc>
            </a:pPr>
            <a:r>
              <a:rPr lang="ru-RU" altLang="ru-RU" sz="2000" b="0">
                <a:solidFill>
                  <a:srgbClr val="993366"/>
                </a:solidFill>
              </a:rPr>
              <a:t>Назови цифры, из которых состоит рисунок.</a:t>
            </a:r>
            <a:r>
              <a:rPr lang="ru-RU" altLang="ru-RU" sz="2000" b="0"/>
              <a:t>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Svetlana\Desktop\пираты\45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28184" y="188640"/>
            <a:ext cx="792088" cy="792088"/>
          </a:xfrm>
          <a:prstGeom prst="rect">
            <a:avLst/>
          </a:prstGeom>
          <a:noFill/>
        </p:spPr>
      </p:pic>
      <p:pic>
        <p:nvPicPr>
          <p:cNvPr id="3" name="Picture 3" descr="C:\Users\Svetlana\Desktop\пираты\5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92280" y="260648"/>
            <a:ext cx="958853" cy="652819"/>
          </a:xfrm>
          <a:prstGeom prst="rect">
            <a:avLst/>
          </a:prstGeom>
          <a:noFill/>
        </p:spPr>
      </p:pic>
      <p:pic>
        <p:nvPicPr>
          <p:cNvPr id="2053" name="Picture 5" descr="http://img-fotki.yandex.ru/get/3913/209040611.9e/0_f3811_d88e0ab_X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172400" y="260648"/>
            <a:ext cx="614481" cy="620688"/>
          </a:xfrm>
          <a:prstGeom prst="rect">
            <a:avLst/>
          </a:prstGeom>
          <a:noFill/>
        </p:spPr>
      </p:pic>
      <p:pic>
        <p:nvPicPr>
          <p:cNvPr id="6" name="Picture 3" descr="C:\Users\Svetlana\Desktop\пираты\5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179560" y="6055788"/>
            <a:ext cx="875952" cy="875952"/>
          </a:xfrm>
          <a:prstGeom prst="rect">
            <a:avLst/>
          </a:prstGeom>
          <a:noFill/>
        </p:spPr>
      </p:pic>
      <p:pic>
        <p:nvPicPr>
          <p:cNvPr id="26" name="Picture 6" descr="http://webs-t.ru/images/image027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79284" y="216404"/>
            <a:ext cx="720080" cy="720080"/>
          </a:xfrm>
          <a:prstGeom prst="rect">
            <a:avLst/>
          </a:prstGeom>
          <a:noFill/>
        </p:spPr>
      </p:pic>
      <p:sp>
        <p:nvSpPr>
          <p:cNvPr id="25" name="Rectangle 4"/>
          <p:cNvSpPr txBox="1">
            <a:spLocks noChangeArrowheads="1"/>
          </p:cNvSpPr>
          <p:nvPr/>
        </p:nvSpPr>
        <p:spPr>
          <a:xfrm>
            <a:off x="886954" y="2636912"/>
            <a:ext cx="2592288" cy="204386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2600" dirty="0" smtClean="0"/>
              <a:t>На меня, дружок,</a:t>
            </a:r>
          </a:p>
          <a:p>
            <a:pPr algn="ctr">
              <a:buFontTx/>
              <a:buNone/>
            </a:pPr>
            <a:r>
              <a:rPr lang="ru-RU" altLang="ru-RU" sz="2600" dirty="0" smtClean="0"/>
              <a:t>Взгляни!</a:t>
            </a:r>
          </a:p>
          <a:p>
            <a:pPr algn="ctr">
              <a:buFontTx/>
              <a:buNone/>
            </a:pPr>
            <a:r>
              <a:rPr lang="ru-RU" altLang="ru-RU" sz="2600" dirty="0" smtClean="0"/>
              <a:t>Цифры разные</a:t>
            </a:r>
          </a:p>
          <a:p>
            <a:pPr algn="ctr">
              <a:buFontTx/>
              <a:buNone/>
            </a:pPr>
            <a:r>
              <a:rPr lang="ru-RU" altLang="ru-RU" sz="2600" dirty="0" smtClean="0"/>
              <a:t>Найди!</a:t>
            </a:r>
          </a:p>
        </p:txBody>
      </p:sp>
      <p:pic>
        <p:nvPicPr>
          <p:cNvPr id="27" name="Picture 14" descr="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6" r="26138" b="32832"/>
          <a:stretch>
            <a:fillRect/>
          </a:stretch>
        </p:blipFill>
        <p:spPr>
          <a:xfrm>
            <a:off x="4277649" y="1412776"/>
            <a:ext cx="3673475" cy="5184775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179512" y="5445224"/>
            <a:ext cx="40071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60000"/>
              </a:lnSpc>
            </a:pPr>
            <a:r>
              <a:rPr lang="ru-RU" altLang="ru-RU" sz="2000" b="0" dirty="0">
                <a:solidFill>
                  <a:srgbClr val="993366"/>
                </a:solidFill>
              </a:rPr>
              <a:t>Назови цифры, из которых состоит рисунок.</a:t>
            </a:r>
            <a:r>
              <a:rPr lang="ru-RU" altLang="ru-RU" sz="2000" b="0" dirty="0"/>
              <a:t>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Svetlana\Desktop\пираты\45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28184" y="188640"/>
            <a:ext cx="792088" cy="792088"/>
          </a:xfrm>
          <a:prstGeom prst="rect">
            <a:avLst/>
          </a:prstGeom>
          <a:noFill/>
        </p:spPr>
      </p:pic>
      <p:pic>
        <p:nvPicPr>
          <p:cNvPr id="3" name="Picture 3" descr="C:\Users\Svetlana\Desktop\пираты\5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92280" y="260648"/>
            <a:ext cx="958853" cy="652819"/>
          </a:xfrm>
          <a:prstGeom prst="rect">
            <a:avLst/>
          </a:prstGeom>
          <a:noFill/>
        </p:spPr>
      </p:pic>
      <p:pic>
        <p:nvPicPr>
          <p:cNvPr id="2053" name="Picture 5" descr="http://img-fotki.yandex.ru/get/3913/209040611.9e/0_f3811_d88e0ab_X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172400" y="260648"/>
            <a:ext cx="614481" cy="620688"/>
          </a:xfrm>
          <a:prstGeom prst="rect">
            <a:avLst/>
          </a:prstGeom>
          <a:noFill/>
        </p:spPr>
      </p:pic>
      <p:pic>
        <p:nvPicPr>
          <p:cNvPr id="6" name="Picture 3" descr="C:\Users\Svetlana\Desktop\пираты\5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179560" y="6055788"/>
            <a:ext cx="875952" cy="875952"/>
          </a:xfrm>
          <a:prstGeom prst="rect">
            <a:avLst/>
          </a:prstGeom>
          <a:noFill/>
        </p:spPr>
      </p:pic>
      <p:pic>
        <p:nvPicPr>
          <p:cNvPr id="16" name="Picture 4" descr="C:\Users\Svetlana\Desktop\пираты\105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319972" y="167342"/>
            <a:ext cx="2304256" cy="3087703"/>
          </a:xfrm>
          <a:prstGeom prst="rect">
            <a:avLst/>
          </a:prstGeom>
          <a:noFill/>
        </p:spPr>
      </p:pic>
      <p:pic>
        <p:nvPicPr>
          <p:cNvPr id="26" name="Picture 6" descr="http://webs-t.ru/images/image027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79284" y="216404"/>
            <a:ext cx="720080" cy="720080"/>
          </a:xfrm>
          <a:prstGeom prst="rect">
            <a:avLst/>
          </a:prstGeom>
          <a:noFill/>
        </p:spPr>
      </p:pic>
      <p:sp>
        <p:nvSpPr>
          <p:cNvPr id="25" name="Rectangle 4"/>
          <p:cNvSpPr txBox="1">
            <a:spLocks noChangeArrowheads="1"/>
          </p:cNvSpPr>
          <p:nvPr/>
        </p:nvSpPr>
        <p:spPr>
          <a:xfrm>
            <a:off x="4544603" y="3399046"/>
            <a:ext cx="4159250" cy="151256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ru-RU" altLang="ru-RU" sz="2600" dirty="0" smtClean="0"/>
              <a:t>Баянист играет громко…</a:t>
            </a:r>
          </a:p>
          <a:p>
            <a:pPr>
              <a:buFontTx/>
              <a:buNone/>
            </a:pPr>
            <a:r>
              <a:rPr lang="ru-RU" altLang="ru-RU" sz="2600" dirty="0" smtClean="0"/>
              <a:t>Вот тебе головоломка.</a:t>
            </a:r>
          </a:p>
          <a:p>
            <a:pPr>
              <a:buFontTx/>
              <a:buNone/>
            </a:pPr>
            <a:r>
              <a:rPr lang="ru-RU" altLang="ru-RU" sz="2600" dirty="0" smtClean="0"/>
              <a:t>Надо цифры все найти,</a:t>
            </a:r>
          </a:p>
          <a:p>
            <a:pPr>
              <a:buFontTx/>
              <a:buNone/>
            </a:pPr>
            <a:endParaRPr lang="ru-RU" altLang="ru-RU" sz="2600" dirty="0"/>
          </a:p>
        </p:txBody>
      </p:sp>
      <p:pic>
        <p:nvPicPr>
          <p:cNvPr id="27" name="Picture 6" descr="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74"/>
          <a:stretch>
            <a:fillRect/>
          </a:stretch>
        </p:blipFill>
        <p:spPr>
          <a:xfrm>
            <a:off x="639324" y="1153414"/>
            <a:ext cx="3513137" cy="5340350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4767263" y="5373688"/>
            <a:ext cx="4125912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60000"/>
              </a:lnSpc>
            </a:pPr>
            <a:r>
              <a:rPr lang="ru-RU" altLang="ru-RU" sz="2000" b="0">
                <a:solidFill>
                  <a:srgbClr val="993366"/>
                </a:solidFill>
              </a:rPr>
              <a:t>Назови цифры, из которых состоит рисунок.</a:t>
            </a:r>
            <a:r>
              <a:rPr lang="ru-RU" altLang="ru-RU" sz="2000" b="0"/>
              <a:t>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Svetlana\Desktop\пираты\45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28184" y="188640"/>
            <a:ext cx="792088" cy="792088"/>
          </a:xfrm>
          <a:prstGeom prst="rect">
            <a:avLst/>
          </a:prstGeom>
          <a:noFill/>
        </p:spPr>
      </p:pic>
      <p:pic>
        <p:nvPicPr>
          <p:cNvPr id="3" name="Picture 3" descr="C:\Users\Svetlana\Desktop\пираты\5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92280" y="260648"/>
            <a:ext cx="958853" cy="652819"/>
          </a:xfrm>
          <a:prstGeom prst="rect">
            <a:avLst/>
          </a:prstGeom>
          <a:noFill/>
        </p:spPr>
      </p:pic>
      <p:pic>
        <p:nvPicPr>
          <p:cNvPr id="2053" name="Picture 5" descr="http://img-fotki.yandex.ru/get/3913/209040611.9e/0_f3811_d88e0ab_X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172400" y="260648"/>
            <a:ext cx="614481" cy="620688"/>
          </a:xfrm>
          <a:prstGeom prst="rect">
            <a:avLst/>
          </a:prstGeom>
          <a:noFill/>
        </p:spPr>
      </p:pic>
      <p:pic>
        <p:nvPicPr>
          <p:cNvPr id="6" name="Picture 3" descr="C:\Users\Svetlana\Desktop\пираты\5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179560" y="6055788"/>
            <a:ext cx="875952" cy="875952"/>
          </a:xfrm>
          <a:prstGeom prst="rect">
            <a:avLst/>
          </a:prstGeom>
          <a:noFill/>
        </p:spPr>
      </p:pic>
      <p:pic>
        <p:nvPicPr>
          <p:cNvPr id="16" name="Picture 2" descr="C:\Users\Svetlana\Desktop\пираты\63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257529" y="-99392"/>
            <a:ext cx="2713484" cy="2713484"/>
          </a:xfrm>
          <a:prstGeom prst="rect">
            <a:avLst/>
          </a:prstGeom>
          <a:noFill/>
        </p:spPr>
      </p:pic>
      <p:pic>
        <p:nvPicPr>
          <p:cNvPr id="26" name="Picture 6" descr="http://webs-t.ru/images/image027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79284" y="216404"/>
            <a:ext cx="720080" cy="720080"/>
          </a:xfrm>
          <a:prstGeom prst="rect">
            <a:avLst/>
          </a:prstGeom>
          <a:noFill/>
        </p:spPr>
      </p:pic>
      <p:pic>
        <p:nvPicPr>
          <p:cNvPr id="25" name="Picture 11" descr="3434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816350" cy="5281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92892" y="2539380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Ай да, цифры,</a:t>
            </a:r>
          </a:p>
          <a:p>
            <a:pPr>
              <a:buFontTx/>
              <a:buNone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</a:t>
            </a:r>
          </a:p>
          <a:p>
            <a:pPr>
              <a:buFontTx/>
              <a:buNone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Вмиг рисунок-</a:t>
            </a:r>
          </a:p>
          <a:p>
            <a:pPr>
              <a:buFontTx/>
              <a:buNone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</a:t>
            </a: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Два! Три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buFontTx/>
              <a:buNone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внимательно</a:t>
            </a:r>
          </a:p>
          <a:p>
            <a:pPr>
              <a:buFontTx/>
              <a:buNone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Взгляни,</a:t>
            </a:r>
          </a:p>
          <a:p>
            <a:pPr>
              <a:buFontTx/>
              <a:buNone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эти цифры</a:t>
            </a:r>
          </a:p>
          <a:p>
            <a:pPr>
              <a:buFontTx/>
              <a:buNone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Отыщи!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331640" y="1412776"/>
            <a:ext cx="66967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21158"/>
              </a:avLst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FFFF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Metropol Di" pitchFamily="82" charset="0"/>
              </a:rPr>
              <a:t>Поздравляем</a:t>
            </a:r>
          </a:p>
          <a:p>
            <a:pPr algn="ctr"/>
            <a:r>
              <a:rPr lang="ru-RU" sz="5400" b="1" dirty="0" smtClean="0">
                <a:ln/>
                <a:solidFill>
                  <a:srgbClr val="FFFF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Metropol Di" pitchFamily="82" charset="0"/>
              </a:rPr>
              <a:t>победителей!</a:t>
            </a:r>
            <a:endParaRPr lang="ru-RU" sz="5400" b="1" dirty="0">
              <a:ln/>
              <a:solidFill>
                <a:srgbClr val="FFFF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Metropol Di" pitchFamily="82" charset="0"/>
            </a:endParaRPr>
          </a:p>
        </p:txBody>
      </p:sp>
      <p:pic>
        <p:nvPicPr>
          <p:cNvPr id="7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1043608" y="5085184"/>
            <a:ext cx="551674" cy="443464"/>
          </a:xfrm>
          <a:prstGeom prst="rect">
            <a:avLst/>
          </a:prstGeom>
          <a:noFill/>
        </p:spPr>
      </p:pic>
      <p:pic>
        <p:nvPicPr>
          <p:cNvPr id="8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1691680" y="5229200"/>
            <a:ext cx="551674" cy="443464"/>
          </a:xfrm>
          <a:prstGeom prst="rect">
            <a:avLst/>
          </a:prstGeom>
          <a:noFill/>
        </p:spPr>
      </p:pic>
      <p:pic>
        <p:nvPicPr>
          <p:cNvPr id="10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076056" y="5661248"/>
            <a:ext cx="551674" cy="443464"/>
          </a:xfrm>
          <a:prstGeom prst="rect">
            <a:avLst/>
          </a:prstGeom>
          <a:noFill/>
        </p:spPr>
      </p:pic>
      <p:pic>
        <p:nvPicPr>
          <p:cNvPr id="11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4499992" y="5445224"/>
            <a:ext cx="551674" cy="443464"/>
          </a:xfrm>
          <a:prstGeom prst="rect">
            <a:avLst/>
          </a:prstGeom>
          <a:noFill/>
        </p:spPr>
      </p:pic>
      <p:pic>
        <p:nvPicPr>
          <p:cNvPr id="12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004048" y="5229200"/>
            <a:ext cx="551674" cy="443464"/>
          </a:xfrm>
          <a:prstGeom prst="rect">
            <a:avLst/>
          </a:prstGeom>
          <a:noFill/>
        </p:spPr>
      </p:pic>
      <p:pic>
        <p:nvPicPr>
          <p:cNvPr id="13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292080" y="5301208"/>
            <a:ext cx="551674" cy="443464"/>
          </a:xfrm>
          <a:prstGeom prst="rect">
            <a:avLst/>
          </a:prstGeom>
          <a:noFill/>
        </p:spPr>
      </p:pic>
      <p:pic>
        <p:nvPicPr>
          <p:cNvPr id="14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63688" y="4797152"/>
            <a:ext cx="551674" cy="443464"/>
          </a:xfrm>
          <a:prstGeom prst="rect">
            <a:avLst/>
          </a:prstGeom>
          <a:noFill/>
        </p:spPr>
      </p:pic>
      <p:pic>
        <p:nvPicPr>
          <p:cNvPr id="15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1835696" y="4869160"/>
            <a:ext cx="551674" cy="443464"/>
          </a:xfrm>
          <a:prstGeom prst="rect">
            <a:avLst/>
          </a:prstGeom>
          <a:noFill/>
        </p:spPr>
      </p:pic>
      <p:pic>
        <p:nvPicPr>
          <p:cNvPr id="16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1691680" y="5157192"/>
            <a:ext cx="551674" cy="443464"/>
          </a:xfrm>
          <a:prstGeom prst="rect">
            <a:avLst/>
          </a:prstGeom>
          <a:noFill/>
        </p:spPr>
      </p:pic>
      <p:pic>
        <p:nvPicPr>
          <p:cNvPr id="17" name="Рисунок 16" descr="огоньки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788024" y="5489004"/>
            <a:ext cx="432048" cy="432892"/>
          </a:xfrm>
          <a:prstGeom prst="rect">
            <a:avLst/>
          </a:prstGeom>
        </p:spPr>
      </p:pic>
      <p:pic>
        <p:nvPicPr>
          <p:cNvPr id="18" name="Рисунок 17" descr="огоньки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259632" y="5013176"/>
            <a:ext cx="432048" cy="432892"/>
          </a:xfrm>
          <a:prstGeom prst="rect">
            <a:avLst/>
          </a:prstGeom>
        </p:spPr>
      </p:pic>
      <p:pic>
        <p:nvPicPr>
          <p:cNvPr id="20" name="Рисунок 19" descr="огоньки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691680" y="5013176"/>
            <a:ext cx="432048" cy="432892"/>
          </a:xfrm>
          <a:prstGeom prst="rect">
            <a:avLst/>
          </a:prstGeom>
        </p:spPr>
      </p:pic>
      <p:pic>
        <p:nvPicPr>
          <p:cNvPr id="21" name="Рисунок 20" descr="огоньки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564432" y="5214740"/>
            <a:ext cx="432048" cy="432892"/>
          </a:xfrm>
          <a:prstGeom prst="rect">
            <a:avLst/>
          </a:prstGeom>
        </p:spPr>
      </p:pic>
      <p:pic>
        <p:nvPicPr>
          <p:cNvPr id="23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364088" y="1124744"/>
            <a:ext cx="551674" cy="443464"/>
          </a:xfrm>
          <a:prstGeom prst="rect">
            <a:avLst/>
          </a:prstGeom>
          <a:noFill/>
        </p:spPr>
      </p:pic>
      <p:pic>
        <p:nvPicPr>
          <p:cNvPr id="24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3779912" y="1412776"/>
            <a:ext cx="551674" cy="443464"/>
          </a:xfrm>
          <a:prstGeom prst="rect">
            <a:avLst/>
          </a:prstGeom>
          <a:noFill/>
        </p:spPr>
      </p:pic>
      <p:pic>
        <p:nvPicPr>
          <p:cNvPr id="25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508104" y="260648"/>
            <a:ext cx="551674" cy="443464"/>
          </a:xfrm>
          <a:prstGeom prst="rect">
            <a:avLst/>
          </a:prstGeom>
          <a:noFill/>
        </p:spPr>
      </p:pic>
      <p:pic>
        <p:nvPicPr>
          <p:cNvPr id="26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5400000" flipH="1">
            <a:off x="4661911" y="314753"/>
            <a:ext cx="551674" cy="443464"/>
          </a:xfrm>
          <a:prstGeom prst="rect">
            <a:avLst/>
          </a:prstGeom>
          <a:noFill/>
        </p:spPr>
      </p:pic>
      <p:pic>
        <p:nvPicPr>
          <p:cNvPr id="27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5400000" flipH="1">
            <a:off x="2141631" y="1034833"/>
            <a:ext cx="551674" cy="443464"/>
          </a:xfrm>
          <a:prstGeom prst="rect">
            <a:avLst/>
          </a:prstGeom>
          <a:noFill/>
        </p:spPr>
      </p:pic>
      <p:pic>
        <p:nvPicPr>
          <p:cNvPr id="28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5400000" flipH="1">
            <a:off x="4661911" y="1034833"/>
            <a:ext cx="551674" cy="443464"/>
          </a:xfrm>
          <a:prstGeom prst="rect">
            <a:avLst/>
          </a:prstGeom>
          <a:noFill/>
        </p:spPr>
      </p:pic>
      <p:pic>
        <p:nvPicPr>
          <p:cNvPr id="29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16200000" flipH="1" flipV="1">
            <a:off x="3653799" y="530777"/>
            <a:ext cx="551674" cy="443464"/>
          </a:xfrm>
          <a:prstGeom prst="rect">
            <a:avLst/>
          </a:prstGeom>
          <a:noFill/>
        </p:spPr>
      </p:pic>
      <p:pic>
        <p:nvPicPr>
          <p:cNvPr id="30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5400000" flipH="1">
            <a:off x="2213639" y="314753"/>
            <a:ext cx="551674" cy="443464"/>
          </a:xfrm>
          <a:prstGeom prst="rect">
            <a:avLst/>
          </a:prstGeom>
          <a:noFill/>
        </p:spPr>
      </p:pic>
      <p:pic>
        <p:nvPicPr>
          <p:cNvPr id="31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5400000" flipH="1">
            <a:off x="3077735" y="818809"/>
            <a:ext cx="551674" cy="443464"/>
          </a:xfrm>
          <a:prstGeom prst="rect">
            <a:avLst/>
          </a:prstGeom>
          <a:noFill/>
        </p:spPr>
      </p:pic>
      <p:pic>
        <p:nvPicPr>
          <p:cNvPr id="32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5400000" flipH="1">
            <a:off x="6390103" y="314753"/>
            <a:ext cx="551674" cy="443464"/>
          </a:xfrm>
          <a:prstGeom prst="rect">
            <a:avLst/>
          </a:prstGeom>
          <a:noFill/>
        </p:spPr>
      </p:pic>
      <p:pic>
        <p:nvPicPr>
          <p:cNvPr id="33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5400000" flipH="1">
            <a:off x="6318095" y="1394873"/>
            <a:ext cx="551674" cy="443464"/>
          </a:xfrm>
          <a:prstGeom prst="rect">
            <a:avLst/>
          </a:prstGeom>
          <a:noFill/>
        </p:spPr>
      </p:pic>
      <p:sp>
        <p:nvSpPr>
          <p:cNvPr id="34" name="Стрелка влево 33">
            <a:hlinkClick r:id="rId6" action="ppaction://hlinksldjump"/>
          </p:cNvPr>
          <p:cNvSpPr/>
          <p:nvPr/>
        </p:nvSpPr>
        <p:spPr>
          <a:xfrm>
            <a:off x="251520" y="6093296"/>
            <a:ext cx="936104" cy="576064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76" y="1626569"/>
            <a:ext cx="5904656" cy="5648788"/>
          </a:xfrm>
          <a:prstGeom prst="rect">
            <a:avLst/>
          </a:prstGeom>
        </p:spPr>
      </p:pic>
    </p:spTree>
  </p:cSld>
  <p:clrMapOvr>
    <a:masterClrMapping/>
  </p:clrMapOvr>
  <p:transition advClick="0">
    <p:circle/>
    <p:sndAc>
      <p:stSnd>
        <p:snd r:embed="rId2" name="Песня пиратов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Svetlana\Desktop\пираты\5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102600" y="1815328"/>
            <a:ext cx="2864482" cy="4182343"/>
          </a:xfrm>
          <a:prstGeom prst="rect">
            <a:avLst/>
          </a:prstGeom>
          <a:noFill/>
        </p:spPr>
      </p:pic>
      <p:sp>
        <p:nvSpPr>
          <p:cNvPr id="9" name="Стрелка влево 8">
            <a:hlinkClick r:id="rId5" action="ppaction://hlinksldjump"/>
          </p:cNvPr>
          <p:cNvSpPr/>
          <p:nvPr/>
        </p:nvSpPr>
        <p:spPr>
          <a:xfrm flipH="1">
            <a:off x="7956376" y="6165304"/>
            <a:ext cx="707064" cy="47667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C:\Users\Svetlana\Desktop\пираты\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21061300" flipH="1">
            <a:off x="177988" y="4200240"/>
            <a:ext cx="2503657" cy="2477577"/>
          </a:xfrm>
          <a:prstGeom prst="rect">
            <a:avLst/>
          </a:prstGeom>
          <a:noFill/>
        </p:spPr>
      </p:pic>
      <p:pic>
        <p:nvPicPr>
          <p:cNvPr id="7" name="Picture 6" descr="http://webs-t.ru/images/image027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6200000" flipH="1">
            <a:off x="1246616" y="2967456"/>
            <a:ext cx="288032" cy="288032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</p:spPr>
      </p:pic>
      <p:sp>
        <p:nvSpPr>
          <p:cNvPr id="10" name="Прямоугольник 9"/>
          <p:cNvSpPr/>
          <p:nvPr/>
        </p:nvSpPr>
        <p:spPr>
          <a:xfrm>
            <a:off x="1594903" y="260648"/>
            <a:ext cx="5954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relaxedInset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FFFF00"/>
                </a:solidFill>
                <a:effectLst/>
                <a:latin typeface="Metropol Di" pitchFamily="82" charset="0"/>
              </a:rPr>
              <a:t>Увы, вы ошиблись!</a:t>
            </a:r>
            <a:endParaRPr lang="ru-RU" sz="5400" b="1" cap="none" spc="0" dirty="0">
              <a:ln/>
              <a:solidFill>
                <a:srgbClr val="FFFF00"/>
              </a:solidFill>
              <a:effectLst/>
              <a:latin typeface="Metropol Di" pitchFamily="82" charset="0"/>
            </a:endParaRPr>
          </a:p>
        </p:txBody>
      </p:sp>
    </p:spTree>
  </p:cSld>
  <p:clrMapOvr>
    <a:masterClrMapping/>
  </p:clrMapOvr>
  <p:transition advClick="0">
    <p:sndAc>
      <p:stSnd>
        <p:snd r:embed="rId2" name="Вы проиграли.wav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vetlana\Desktop\пираты\17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63688" y="260648"/>
            <a:ext cx="5616624" cy="1656183"/>
          </a:xfrm>
          <a:prstGeom prst="rect">
            <a:avLst/>
          </a:prstGeom>
          <a:noFill/>
        </p:spPr>
      </p:pic>
      <p:sp>
        <p:nvSpPr>
          <p:cNvPr id="9" name="Стрелка влево 8">
            <a:hlinkClick r:id="rId4" action="ppaction://hlinksldjump"/>
          </p:cNvPr>
          <p:cNvSpPr/>
          <p:nvPr/>
        </p:nvSpPr>
        <p:spPr>
          <a:xfrm>
            <a:off x="251520" y="6093296"/>
            <a:ext cx="936104" cy="576064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Svetlana\Desktop\пираты\37.gi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3922738" y="-195994"/>
            <a:ext cx="1765083" cy="2353444"/>
          </a:xfrm>
          <a:prstGeom prst="rect">
            <a:avLst/>
          </a:prstGeom>
          <a:noFill/>
        </p:spPr>
      </p:pic>
      <p:pic>
        <p:nvPicPr>
          <p:cNvPr id="3077" name="Picture 5" descr="C:\Users\Svetlana\Desktop\пираты\38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43620" y="3193806"/>
            <a:ext cx="2181544" cy="2304256"/>
          </a:xfrm>
          <a:prstGeom prst="rect">
            <a:avLst/>
          </a:prstGeom>
          <a:noFill/>
        </p:spPr>
      </p:pic>
      <p:sp>
        <p:nvSpPr>
          <p:cNvPr id="8" name="Горизонтальный свиток 7"/>
          <p:cNvSpPr/>
          <p:nvPr/>
        </p:nvSpPr>
        <p:spPr>
          <a:xfrm>
            <a:off x="251520" y="3329455"/>
            <a:ext cx="2232248" cy="864096"/>
          </a:xfrm>
          <a:prstGeom prst="horizontalScroll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 Di" pitchFamily="82" charset="0"/>
                <a:hlinkClick r:id="rId5" action="ppaction://hlinksldjump"/>
              </a:rPr>
              <a:t>Задачки шутки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tropol Di" pitchFamily="82" charset="0"/>
            </a:endParaRP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5971151" y="5264721"/>
            <a:ext cx="2277922" cy="861207"/>
          </a:xfrm>
          <a:prstGeom prst="horizontalScroll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 Di" pitchFamily="82" charset="0"/>
                <a:hlinkClick r:id="rId6" action="ppaction://hlinksldjump"/>
              </a:rPr>
              <a:t>Цифры в картинках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tropol Di" pitchFamily="82" charset="0"/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3401426" y="2035745"/>
            <a:ext cx="2341147" cy="847969"/>
          </a:xfrm>
          <a:prstGeom prst="horizontalScroll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 Di" pitchFamily="82" charset="0"/>
                <a:hlinkClick r:id="rId7" action="ppaction://hlinksldjump"/>
              </a:rPr>
              <a:t>ребусы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tropol Di" pitchFamily="82" charset="0"/>
            </a:endParaRPr>
          </a:p>
        </p:txBody>
      </p:sp>
      <p:pic>
        <p:nvPicPr>
          <p:cNvPr id="4098" name="Picture 2" descr="C:\Users\Svetlana\Desktop\пираты\52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6677" y="980728"/>
            <a:ext cx="1584176" cy="2395979"/>
          </a:xfrm>
          <a:prstGeom prst="rect">
            <a:avLst/>
          </a:prstGeom>
          <a:noFill/>
        </p:spPr>
      </p:pic>
      <p:sp>
        <p:nvSpPr>
          <p:cNvPr id="13" name="Лента лицом вверх 12">
            <a:hlinkClick r:id="rId9" action="ppaction://hlinksldjump"/>
          </p:cNvPr>
          <p:cNvSpPr/>
          <p:nvPr/>
        </p:nvSpPr>
        <p:spPr>
          <a:xfrm>
            <a:off x="827584" y="6157193"/>
            <a:ext cx="3312368" cy="504056"/>
          </a:xfrm>
          <a:prstGeom prst="ribbon2">
            <a:avLst/>
          </a:prstGeom>
          <a:solidFill>
            <a:srgbClr val="F2800E"/>
          </a:solidFill>
          <a:ln>
            <a:solidFill>
              <a:srgbClr val="744D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Metropol Di" pitchFamily="82" charset="0"/>
              </a:rPr>
              <a:t>Окончание</a:t>
            </a:r>
            <a:endParaRPr lang="ru-RU" sz="2000" b="1" dirty="0">
              <a:solidFill>
                <a:schemeClr val="tx1"/>
              </a:solidFill>
              <a:latin typeface="Metropol Di" pitchFamily="82" charset="0"/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6213362" y="2035745"/>
            <a:ext cx="2520280" cy="1326672"/>
          </a:xfrm>
          <a:prstGeom prst="horizontalScroll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 Di" pitchFamily="82" charset="0"/>
                <a:hlinkClick r:id="rId10" action="ppaction://hlinksldjump"/>
              </a:rPr>
              <a:t>Сравни числа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tropol Di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48" l="568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73" y="-418704"/>
            <a:ext cx="1828800" cy="2767584"/>
          </a:xfrm>
          <a:prstGeom prst="rect">
            <a:avLst/>
          </a:prstGeom>
        </p:spPr>
      </p:pic>
      <p:sp>
        <p:nvSpPr>
          <p:cNvPr id="14" name="Горизонтальный свиток 13"/>
          <p:cNvSpPr/>
          <p:nvPr/>
        </p:nvSpPr>
        <p:spPr>
          <a:xfrm>
            <a:off x="2483768" y="4847356"/>
            <a:ext cx="2341147" cy="847969"/>
          </a:xfrm>
          <a:prstGeom prst="horizontalScroll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tropol Di" pitchFamily="82" charset="0"/>
                <a:hlinkClick r:id="rId13" action="ppaction://hlinksldjump"/>
              </a:rPr>
              <a:t>Физминутка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tropol Di" pitchFamily="82" charset="0"/>
            </a:endParaRPr>
          </a:p>
        </p:txBody>
      </p:sp>
      <p:pic>
        <p:nvPicPr>
          <p:cNvPr id="15" name="Picture 4" descr="C:\Users\Svetlana\Desktop\пираты\101.pn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2701642" y="2996952"/>
            <a:ext cx="1776996" cy="1966542"/>
          </a:xfrm>
          <a:prstGeom prst="rect">
            <a:avLst/>
          </a:prstGeom>
          <a:noFill/>
        </p:spPr>
      </p:pic>
      <p:cxnSp>
        <p:nvCxnSpPr>
          <p:cNvPr id="4" name="Прямая со стрелкой 3"/>
          <p:cNvCxnSpPr>
            <a:stCxn id="8" idx="3"/>
          </p:cNvCxnSpPr>
          <p:nvPr/>
        </p:nvCxnSpPr>
        <p:spPr>
          <a:xfrm flipV="1">
            <a:off x="2483768" y="2708920"/>
            <a:ext cx="917658" cy="10525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14" idx="0"/>
          </p:cNvCxnSpPr>
          <p:nvPr/>
        </p:nvCxnSpPr>
        <p:spPr>
          <a:xfrm flipH="1">
            <a:off x="3654342" y="2699081"/>
            <a:ext cx="715845" cy="22542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3837620" y="3171746"/>
            <a:ext cx="2582653" cy="17281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9" idx="0"/>
          </p:cNvCxnSpPr>
          <p:nvPr/>
        </p:nvCxnSpPr>
        <p:spPr>
          <a:xfrm>
            <a:off x="7110112" y="3235211"/>
            <a:ext cx="0" cy="21371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1115616" y="4193551"/>
            <a:ext cx="323149" cy="34371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Svetlana\Desktop\пираты\5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179560" y="6055788"/>
            <a:ext cx="875952" cy="87595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63378" y="6027003"/>
            <a:ext cx="56172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ru-RU" sz="4800" b="1" dirty="0" smtClean="0">
                <a:ln w="900" cmpd="sng">
                  <a:solidFill>
                    <a:sysClr val="windowText" lastClr="000000">
                      <a:alpha val="55000"/>
                    </a:sys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55000" endA="300" endPos="45500" dir="5400000" sy="-100000" algn="bl" rotWithShape="0"/>
                </a:effectLst>
                <a:latin typeface="Metropol Di" pitchFamily="82" charset="0"/>
              </a:rPr>
              <a:t>Счастливого пути!</a:t>
            </a:r>
            <a:endParaRPr lang="ru-RU" sz="4800" b="1" cap="none" spc="0" dirty="0">
              <a:ln w="900" cmpd="sng">
                <a:solidFill>
                  <a:sysClr val="windowText" lastClr="000000">
                    <a:alpha val="55000"/>
                  </a:sys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  <a:reflection blurRad="6350" stA="55000" endA="300" endPos="45500" dir="5400000" sy="-100000" algn="bl" rotWithShape="0"/>
              </a:effectLst>
              <a:latin typeface="Metropol Di" pitchFamily="82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vetlana\Desktop\пираты\2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6200000" flipH="1">
            <a:off x="1907704" y="2708920"/>
            <a:ext cx="864096" cy="4176464"/>
          </a:xfrm>
          <a:prstGeom prst="rect">
            <a:avLst/>
          </a:prstGeom>
          <a:noFill/>
        </p:spPr>
      </p:pic>
      <p:pic>
        <p:nvPicPr>
          <p:cNvPr id="2051" name="Picture 3" descr="C:\Users\Svetlana\Desktop\пираты\33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3787170" y="-1141388"/>
            <a:ext cx="1569660" cy="9091414"/>
          </a:xfrm>
          <a:prstGeom prst="rect">
            <a:avLst/>
          </a:prstGeom>
          <a:noFill/>
        </p:spPr>
      </p:pic>
      <p:pic>
        <p:nvPicPr>
          <p:cNvPr id="2055" name="Picture 7" descr="C:\Users\Svetlana\Desktop\пираты\45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28184" y="188640"/>
            <a:ext cx="792088" cy="792088"/>
          </a:xfrm>
          <a:prstGeom prst="rect">
            <a:avLst/>
          </a:prstGeom>
          <a:noFill/>
        </p:spPr>
      </p:pic>
      <p:pic>
        <p:nvPicPr>
          <p:cNvPr id="3" name="Picture 3" descr="C:\Users\Svetlana\Desktop\пираты\5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092280" y="260648"/>
            <a:ext cx="958853" cy="652819"/>
          </a:xfrm>
          <a:prstGeom prst="rect">
            <a:avLst/>
          </a:prstGeom>
          <a:noFill/>
        </p:spPr>
      </p:pic>
      <p:pic>
        <p:nvPicPr>
          <p:cNvPr id="2053" name="Picture 5" descr="http://img-fotki.yandex.ru/get/3913/209040611.9e/0_f3811_d88e0ab_XL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172400" y="260648"/>
            <a:ext cx="614481" cy="62068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043608" y="2736528"/>
            <a:ext cx="705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На </a:t>
            </a:r>
            <a:r>
              <a:rPr lang="ru-RU" sz="2400" dirty="0"/>
              <a:t>дереве сидели </a:t>
            </a:r>
            <a:r>
              <a:rPr lang="ru-RU" sz="2400" dirty="0" smtClean="0"/>
              <a:t>2 </a:t>
            </a:r>
            <a:r>
              <a:rPr lang="ru-RU" sz="2400" dirty="0"/>
              <a:t>сороки, 3 воробья и 2 белки. </a:t>
            </a:r>
            <a:endParaRPr lang="ru-RU" sz="2400" dirty="0" smtClean="0"/>
          </a:p>
          <a:p>
            <a:pPr algn="just"/>
            <a:r>
              <a:rPr lang="ru-RU" sz="2400" dirty="0" smtClean="0"/>
              <a:t>Вдруг </a:t>
            </a:r>
            <a:r>
              <a:rPr lang="ru-RU" sz="2400" dirty="0"/>
              <a:t>два воробья вспорхнули и улетели. </a:t>
            </a:r>
          </a:p>
          <a:p>
            <a:pPr algn="just"/>
            <a:r>
              <a:rPr lang="ru-RU" sz="2400" dirty="0"/>
              <a:t>Сколько птиц осталось на дереве?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7584" y="4532444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52650" indent="-2152650"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А:  7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Svetlana\Desktop\пираты\2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6200000" flipH="1">
            <a:off x="1979712" y="3717032"/>
            <a:ext cx="864096" cy="4176464"/>
          </a:xfrm>
          <a:prstGeom prst="rect">
            <a:avLst/>
          </a:prstGeom>
          <a:noFill/>
        </p:spPr>
      </p:pic>
      <p:pic>
        <p:nvPicPr>
          <p:cNvPr id="20" name="Picture 2" descr="C:\Users\Svetlana\Desktop\пираты\2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6200000" flipH="1">
            <a:off x="6228184" y="3717032"/>
            <a:ext cx="864096" cy="4176464"/>
          </a:xfrm>
          <a:prstGeom prst="rect">
            <a:avLst/>
          </a:prstGeom>
          <a:noFill/>
        </p:spPr>
      </p:pic>
      <p:pic>
        <p:nvPicPr>
          <p:cNvPr id="21" name="Picture 2" descr="C:\Users\Svetlana\Desktop\пираты\2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6200000" flipH="1">
            <a:off x="6228184" y="2708920"/>
            <a:ext cx="864096" cy="4176464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827583" y="5574430"/>
            <a:ext cx="3168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С: 5    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68658" y="5551915"/>
            <a:ext cx="4018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Д:  птиц не было на дереве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311288" y="4601277"/>
            <a:ext cx="3168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В: 3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C:\Users\Svetlana\Desktop\пираты\5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179560" y="6055788"/>
            <a:ext cx="875952" cy="875952"/>
          </a:xfrm>
          <a:prstGeom prst="rect">
            <a:avLst/>
          </a:prstGeom>
          <a:noFill/>
        </p:spPr>
      </p:pic>
      <p:pic>
        <p:nvPicPr>
          <p:cNvPr id="16" name="Picture 4" descr="C:\Users\Svetlana\Desktop\пираты\28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380312" y="1323484"/>
            <a:ext cx="1907704" cy="2651816"/>
          </a:xfrm>
          <a:prstGeom prst="rect">
            <a:avLst/>
          </a:prstGeom>
          <a:noFill/>
        </p:spPr>
      </p:pic>
      <p:pic>
        <p:nvPicPr>
          <p:cNvPr id="38918" name="Picture 6" descr="http://webs-t.ru/images/image027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79284" y="216404"/>
            <a:ext cx="720080" cy="72008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2" grpId="0"/>
      <p:bldP spid="23" grpId="0"/>
      <p:bldP spid="2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vetlana\Desktop\пираты\2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6200000" flipH="1">
            <a:off x="1907704" y="2708920"/>
            <a:ext cx="864096" cy="4176464"/>
          </a:xfrm>
          <a:prstGeom prst="rect">
            <a:avLst/>
          </a:prstGeom>
          <a:noFill/>
        </p:spPr>
      </p:pic>
      <p:pic>
        <p:nvPicPr>
          <p:cNvPr id="2051" name="Picture 3" descr="C:\Users\Svetlana\Desktop\пираты\33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3336044" y="-717058"/>
            <a:ext cx="1967857" cy="7804984"/>
          </a:xfrm>
          <a:prstGeom prst="rect">
            <a:avLst/>
          </a:prstGeom>
          <a:noFill/>
        </p:spPr>
      </p:pic>
      <p:pic>
        <p:nvPicPr>
          <p:cNvPr id="2055" name="Picture 7" descr="C:\Users\Svetlana\Desktop\пираты\45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28184" y="188640"/>
            <a:ext cx="792088" cy="792088"/>
          </a:xfrm>
          <a:prstGeom prst="rect">
            <a:avLst/>
          </a:prstGeom>
          <a:noFill/>
        </p:spPr>
      </p:pic>
      <p:pic>
        <p:nvPicPr>
          <p:cNvPr id="3" name="Picture 3" descr="C:\Users\Svetlana\Desktop\пираты\5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092280" y="260648"/>
            <a:ext cx="958853" cy="652819"/>
          </a:xfrm>
          <a:prstGeom prst="rect">
            <a:avLst/>
          </a:prstGeom>
          <a:noFill/>
        </p:spPr>
      </p:pic>
      <p:pic>
        <p:nvPicPr>
          <p:cNvPr id="2053" name="Picture 5" descr="http://img-fotki.yandex.ru/get/3913/209040611.9e/0_f3811_d88e0ab_XL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172400" y="260648"/>
            <a:ext cx="614481" cy="62068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331640" y="2362874"/>
            <a:ext cx="5688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Бабушка </a:t>
            </a:r>
            <a:r>
              <a:rPr lang="ru-RU" sz="2400" dirty="0" smtClean="0"/>
              <a:t>купила на </a:t>
            </a:r>
            <a:r>
              <a:rPr lang="ru-RU" sz="2400" dirty="0"/>
              <a:t>базаре две пары туфель, три яблока и пять груш. Одну пару туфель бабушка подарила своей внучке. Сколько всего фруктов купила бабушка? 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19672" y="4653136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А:     </a:t>
            </a:r>
            <a:r>
              <a:rPr lang="ru-RU" sz="2000" b="1" dirty="0"/>
              <a:t>3</a:t>
            </a:r>
            <a:r>
              <a:rPr lang="ru-RU" sz="2000" b="1" dirty="0" smtClean="0"/>
              <a:t>        </a:t>
            </a:r>
            <a:endParaRPr lang="ru-RU" sz="2000" b="1" dirty="0"/>
          </a:p>
        </p:txBody>
      </p:sp>
      <p:pic>
        <p:nvPicPr>
          <p:cNvPr id="19" name="Picture 2" descr="C:\Users\Svetlana\Desktop\пираты\2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6200000" flipH="1">
            <a:off x="1979712" y="3717032"/>
            <a:ext cx="864096" cy="4176464"/>
          </a:xfrm>
          <a:prstGeom prst="rect">
            <a:avLst/>
          </a:prstGeom>
          <a:noFill/>
        </p:spPr>
      </p:pic>
      <p:pic>
        <p:nvPicPr>
          <p:cNvPr id="20" name="Picture 2" descr="C:\Users\Svetlana\Desktop\пираты\2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6200000" flipH="1">
            <a:off x="6228184" y="3717032"/>
            <a:ext cx="864096" cy="4176464"/>
          </a:xfrm>
          <a:prstGeom prst="rect">
            <a:avLst/>
          </a:prstGeom>
          <a:noFill/>
        </p:spPr>
      </p:pic>
      <p:pic>
        <p:nvPicPr>
          <p:cNvPr id="21" name="Picture 2" descr="C:\Users\Svetlana\Desktop\пираты\2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6200000" flipH="1">
            <a:off x="6228184" y="2708920"/>
            <a:ext cx="864096" cy="4176464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1619672" y="5589240"/>
            <a:ext cx="18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С:     10</a:t>
            </a:r>
            <a:endParaRPr lang="ru-RU" sz="20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5940152" y="5589240"/>
            <a:ext cx="1872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Д:      9</a:t>
            </a:r>
            <a:endParaRPr lang="ru-RU" sz="20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940152" y="4653136"/>
            <a:ext cx="1512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В:   8</a:t>
            </a:r>
            <a:endParaRPr lang="ru-RU" sz="2000" b="1" dirty="0"/>
          </a:p>
        </p:txBody>
      </p:sp>
      <p:pic>
        <p:nvPicPr>
          <p:cNvPr id="6" name="Picture 3" descr="C:\Users\Svetlana\Desktop\пираты\5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179560" y="6055788"/>
            <a:ext cx="875952" cy="875952"/>
          </a:xfrm>
          <a:prstGeom prst="rect">
            <a:avLst/>
          </a:prstGeom>
          <a:noFill/>
        </p:spPr>
      </p:pic>
      <p:pic>
        <p:nvPicPr>
          <p:cNvPr id="16" name="Picture 4" descr="C:\Users\Svetlana\Desktop\пираты\101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751033" y="1176468"/>
            <a:ext cx="2467095" cy="2730252"/>
          </a:xfrm>
          <a:prstGeom prst="rect">
            <a:avLst/>
          </a:prstGeom>
          <a:noFill/>
        </p:spPr>
      </p:pic>
      <p:pic>
        <p:nvPicPr>
          <p:cNvPr id="26" name="Picture 6" descr="http://webs-t.ru/images/image027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79284" y="216404"/>
            <a:ext cx="720080" cy="72008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2" grpId="0"/>
      <p:bldP spid="22" grpId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vetlana\Desktop\пираты\2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6200000" flipH="1">
            <a:off x="1907704" y="2708920"/>
            <a:ext cx="864096" cy="4176464"/>
          </a:xfrm>
          <a:prstGeom prst="rect">
            <a:avLst/>
          </a:prstGeom>
          <a:noFill/>
        </p:spPr>
      </p:pic>
      <p:pic>
        <p:nvPicPr>
          <p:cNvPr id="2051" name="Picture 3" descr="C:\Users\Svetlana\Desktop\пираты\33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3979776" y="-371264"/>
            <a:ext cx="1315616" cy="7620000"/>
          </a:xfrm>
          <a:prstGeom prst="rect">
            <a:avLst/>
          </a:prstGeom>
          <a:noFill/>
        </p:spPr>
      </p:pic>
      <p:pic>
        <p:nvPicPr>
          <p:cNvPr id="2055" name="Picture 7" descr="C:\Users\Svetlana\Desktop\пираты\45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28184" y="188640"/>
            <a:ext cx="792088" cy="792088"/>
          </a:xfrm>
          <a:prstGeom prst="rect">
            <a:avLst/>
          </a:prstGeom>
          <a:noFill/>
        </p:spPr>
      </p:pic>
      <p:pic>
        <p:nvPicPr>
          <p:cNvPr id="3" name="Picture 3" descr="C:\Users\Svetlana\Desktop\пираты\5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092280" y="260648"/>
            <a:ext cx="958853" cy="652819"/>
          </a:xfrm>
          <a:prstGeom prst="rect">
            <a:avLst/>
          </a:prstGeom>
          <a:noFill/>
        </p:spPr>
      </p:pic>
      <p:pic>
        <p:nvPicPr>
          <p:cNvPr id="2053" name="Picture 5" descr="http://img-fotki.yandex.ru/get/3913/209040611.9e/0_f3811_d88e0ab_XL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172400" y="260648"/>
            <a:ext cx="614481" cy="62068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510037" y="2938080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Отличник </a:t>
            </a:r>
            <a:r>
              <a:rPr lang="ru-RU" sz="2400" dirty="0"/>
              <a:t>тетрадкой своею гордится, внизу под диктантом стоит …</a:t>
            </a:r>
            <a:endParaRPr lang="ru-RU" sz="2400" b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1475656" y="4581128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А:  1        </a:t>
            </a:r>
            <a:endParaRPr lang="ru-RU" sz="2000" b="1" dirty="0"/>
          </a:p>
        </p:txBody>
      </p:sp>
      <p:pic>
        <p:nvPicPr>
          <p:cNvPr id="19" name="Picture 2" descr="C:\Users\Svetlana\Desktop\пираты\2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6200000" flipH="1">
            <a:off x="1979712" y="3717032"/>
            <a:ext cx="864096" cy="4176464"/>
          </a:xfrm>
          <a:prstGeom prst="rect">
            <a:avLst/>
          </a:prstGeom>
          <a:noFill/>
        </p:spPr>
      </p:pic>
      <p:pic>
        <p:nvPicPr>
          <p:cNvPr id="20" name="Picture 2" descr="C:\Users\Svetlana\Desktop\пираты\2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6200000" flipH="1">
            <a:off x="6228184" y="3717032"/>
            <a:ext cx="864096" cy="4176464"/>
          </a:xfrm>
          <a:prstGeom prst="rect">
            <a:avLst/>
          </a:prstGeom>
          <a:noFill/>
        </p:spPr>
      </p:pic>
      <p:pic>
        <p:nvPicPr>
          <p:cNvPr id="21" name="Picture 2" descr="C:\Users\Svetlana\Desktop\пираты\2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6200000" flipH="1">
            <a:off x="6228184" y="2708920"/>
            <a:ext cx="864096" cy="4176464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1475656" y="5661248"/>
            <a:ext cx="1512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С:   5</a:t>
            </a:r>
            <a:endParaRPr lang="ru-RU" sz="20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5868144" y="5661248"/>
            <a:ext cx="2088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Д:  3 </a:t>
            </a:r>
            <a:endParaRPr lang="ru-RU" sz="20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868144" y="4581128"/>
            <a:ext cx="1728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В:    </a:t>
            </a:r>
            <a:r>
              <a:rPr lang="ru-RU" sz="2000" b="1" dirty="0"/>
              <a:t>2</a:t>
            </a:r>
          </a:p>
        </p:txBody>
      </p:sp>
      <p:pic>
        <p:nvPicPr>
          <p:cNvPr id="6" name="Picture 3" descr="C:\Users\Svetlana\Desktop\пираты\5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179560" y="6055788"/>
            <a:ext cx="875952" cy="875952"/>
          </a:xfrm>
          <a:prstGeom prst="rect">
            <a:avLst/>
          </a:prstGeom>
          <a:noFill/>
        </p:spPr>
      </p:pic>
      <p:pic>
        <p:nvPicPr>
          <p:cNvPr id="16" name="Picture 5" descr="C:\Users\Svetlana\Desktop\пираты\57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372200" y="1124744"/>
            <a:ext cx="2024145" cy="2955393"/>
          </a:xfrm>
          <a:prstGeom prst="rect">
            <a:avLst/>
          </a:prstGeom>
          <a:noFill/>
        </p:spPr>
      </p:pic>
      <p:pic>
        <p:nvPicPr>
          <p:cNvPr id="26" name="Picture 6" descr="http://webs-t.ru/images/image027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79284" y="216404"/>
            <a:ext cx="720080" cy="72008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3" grpId="1"/>
      <p:bldP spid="24" grpId="0"/>
      <p:bldP spid="2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vetlana\Desktop\пираты\2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6200000" flipH="1">
            <a:off x="1907704" y="2708920"/>
            <a:ext cx="864096" cy="4176464"/>
          </a:xfrm>
          <a:prstGeom prst="rect">
            <a:avLst/>
          </a:prstGeom>
          <a:noFill/>
        </p:spPr>
      </p:pic>
      <p:pic>
        <p:nvPicPr>
          <p:cNvPr id="2051" name="Picture 3" descr="C:\Users\Svetlana\Desktop\пираты\33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3979776" y="-371264"/>
            <a:ext cx="1315616" cy="7620000"/>
          </a:xfrm>
          <a:prstGeom prst="rect">
            <a:avLst/>
          </a:prstGeom>
          <a:noFill/>
        </p:spPr>
      </p:pic>
      <p:pic>
        <p:nvPicPr>
          <p:cNvPr id="2055" name="Picture 7" descr="C:\Users\Svetlana\Desktop\пираты\45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28184" y="188640"/>
            <a:ext cx="792088" cy="792088"/>
          </a:xfrm>
          <a:prstGeom prst="rect">
            <a:avLst/>
          </a:prstGeom>
          <a:noFill/>
        </p:spPr>
      </p:pic>
      <p:pic>
        <p:nvPicPr>
          <p:cNvPr id="3" name="Picture 3" descr="C:\Users\Svetlana\Desktop\пираты\5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092280" y="260648"/>
            <a:ext cx="958853" cy="652819"/>
          </a:xfrm>
          <a:prstGeom prst="rect">
            <a:avLst/>
          </a:prstGeom>
          <a:noFill/>
        </p:spPr>
      </p:pic>
      <p:pic>
        <p:nvPicPr>
          <p:cNvPr id="2053" name="Picture 5" descr="http://img-fotki.yandex.ru/get/3913/209040611.9e/0_f3811_d88e0ab_XL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172400" y="260648"/>
            <a:ext cx="614481" cy="62068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691680" y="2996952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Ты </a:t>
            </a:r>
            <a:r>
              <a:rPr lang="ru-RU" sz="2400" dirty="0"/>
              <a:t>на птичку посмотри, лап у птицы </a:t>
            </a:r>
            <a:r>
              <a:rPr lang="ru-RU" sz="2400" dirty="0" smtClean="0"/>
              <a:t>ровно </a:t>
            </a:r>
            <a:r>
              <a:rPr lang="ru-RU" sz="2400" dirty="0"/>
              <a:t>…</a:t>
            </a:r>
            <a:r>
              <a:rPr lang="ru-RU" sz="2400" b="1" dirty="0" smtClean="0"/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91680" y="458112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А:           </a:t>
            </a:r>
            <a:r>
              <a:rPr lang="ru-RU" sz="2800" b="1" dirty="0"/>
              <a:t>2</a:t>
            </a:r>
            <a:r>
              <a:rPr lang="ru-RU" sz="2800" b="1" dirty="0" smtClean="0"/>
              <a:t>  </a:t>
            </a:r>
            <a:r>
              <a:rPr lang="ru-RU" sz="2000" b="1" dirty="0" smtClean="0"/>
              <a:t>      </a:t>
            </a:r>
            <a:endParaRPr lang="ru-RU" sz="2000" b="1" dirty="0"/>
          </a:p>
        </p:txBody>
      </p:sp>
      <p:pic>
        <p:nvPicPr>
          <p:cNvPr id="19" name="Picture 2" descr="C:\Users\Svetlana\Desktop\пираты\2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6200000" flipH="1">
            <a:off x="1979712" y="3717032"/>
            <a:ext cx="864096" cy="4176464"/>
          </a:xfrm>
          <a:prstGeom prst="rect">
            <a:avLst/>
          </a:prstGeom>
          <a:noFill/>
        </p:spPr>
      </p:pic>
      <p:pic>
        <p:nvPicPr>
          <p:cNvPr id="20" name="Picture 2" descr="C:\Users\Svetlana\Desktop\пираты\2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6200000" flipH="1">
            <a:off x="6228184" y="3717032"/>
            <a:ext cx="864096" cy="4176464"/>
          </a:xfrm>
          <a:prstGeom prst="rect">
            <a:avLst/>
          </a:prstGeom>
          <a:noFill/>
        </p:spPr>
      </p:pic>
      <p:pic>
        <p:nvPicPr>
          <p:cNvPr id="21" name="Picture 2" descr="C:\Users\Svetlana\Desktop\пираты\2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6200000" flipH="1">
            <a:off x="6228184" y="2708920"/>
            <a:ext cx="864096" cy="4176464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1691680" y="5517232"/>
            <a:ext cx="180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С:          </a:t>
            </a:r>
            <a:r>
              <a:rPr lang="ru-RU" sz="2800" b="1" dirty="0"/>
              <a:t>4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796136" y="5517232"/>
            <a:ext cx="18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Д:         3</a:t>
            </a:r>
            <a:endParaRPr lang="ru-RU" sz="28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796136" y="4581128"/>
            <a:ext cx="23762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В:  у птицы нет ног</a:t>
            </a:r>
            <a:endParaRPr lang="ru-RU" sz="2800" b="1" dirty="0"/>
          </a:p>
        </p:txBody>
      </p:sp>
      <p:pic>
        <p:nvPicPr>
          <p:cNvPr id="6" name="Picture 3" descr="C:\Users\Svetlana\Desktop\пираты\5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179560" y="6055788"/>
            <a:ext cx="875952" cy="875952"/>
          </a:xfrm>
          <a:prstGeom prst="rect">
            <a:avLst/>
          </a:prstGeom>
          <a:noFill/>
        </p:spPr>
      </p:pic>
      <p:pic>
        <p:nvPicPr>
          <p:cNvPr id="16" name="Picture 3" descr="C:\Users\Svetlana\Desktop\пираты\30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341680" y="1196753"/>
            <a:ext cx="3275856" cy="2783803"/>
          </a:xfrm>
          <a:prstGeom prst="rect">
            <a:avLst/>
          </a:prstGeom>
          <a:noFill/>
        </p:spPr>
      </p:pic>
      <p:pic>
        <p:nvPicPr>
          <p:cNvPr id="26" name="Picture 6" descr="http://webs-t.ru/images/image027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79284" y="216404"/>
            <a:ext cx="720080" cy="72008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4" grpId="0"/>
      <p:bldP spid="24" grpId="1"/>
    </p:bld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3300"/>
      </a:hlink>
      <a:folHlink>
        <a:srgbClr val="FFC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2465</TotalTime>
  <Words>445</Words>
  <Application>Microsoft Office PowerPoint</Application>
  <PresentationFormat>Экран (4:3)</PresentationFormat>
  <Paragraphs>113</Paragraphs>
  <Slides>36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3" baseType="lpstr">
      <vt:lpstr>Times New Roman</vt:lpstr>
      <vt:lpstr>Metropol Di</vt:lpstr>
      <vt:lpstr>Wingdings</vt:lpstr>
      <vt:lpstr>Arial</vt:lpstr>
      <vt:lpstr>Comic Sans MS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Svetlana</dc:creator>
  <cp:lastModifiedBy>1</cp:lastModifiedBy>
  <cp:revision>269</cp:revision>
  <dcterms:created xsi:type="dcterms:W3CDTF">2016-09-21T18:25:13Z</dcterms:created>
  <dcterms:modified xsi:type="dcterms:W3CDTF">2017-02-03T04:41:09Z</dcterms:modified>
</cp:coreProperties>
</file>