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82" y="-6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4/11/2017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4/11/2017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4/11/2017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4/11/2017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4/11/2017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4/11/2017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4/11/2017</a:t>
            </a:fld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4/11/2017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4/11/2017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4/11/2017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4/11/2017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4/11/2017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57200" y="457201"/>
            <a:ext cx="8458200" cy="182879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dirty="0" smtClean="0"/>
              <a:t>      </a:t>
            </a:r>
            <a:r>
              <a:rPr lang="ru-RU" sz="1800" dirty="0"/>
              <a:t>Муниципальное казённое образовательное учреждение «</a:t>
            </a:r>
            <a:r>
              <a:rPr lang="ru-RU" sz="1800" dirty="0" err="1"/>
              <a:t>Горковская</a:t>
            </a:r>
            <a:r>
              <a:rPr lang="ru-RU" sz="1800" dirty="0"/>
              <a:t> специальная (коррекционная) общеобразовательная школа – интернат для обучающихся, воспитанников с ограниченными возможностями здоровья»</a:t>
            </a:r>
            <a:r>
              <a:rPr lang="ru-RU" b="1" dirty="0"/>
              <a:t/>
            </a:r>
            <a:br>
              <a:rPr lang="ru-RU" b="1" dirty="0"/>
            </a:br>
            <a:r>
              <a:rPr lang="ru-RU" dirty="0" smtClean="0"/>
              <a:t> В мире интересного </a:t>
            </a:r>
            <a:br>
              <a:rPr lang="ru-RU" dirty="0" smtClean="0"/>
            </a:br>
            <a:r>
              <a:rPr lang="ru-RU" dirty="0" smtClean="0"/>
              <a:t>          и загадочного…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Составила М.А.Булыгина</a:t>
            </a:r>
          </a:p>
          <a:p>
            <a:r>
              <a:rPr lang="ru-RU" dirty="0" smtClean="0"/>
              <a:t>         Учитель музыки.</a:t>
            </a:r>
          </a:p>
          <a:p>
            <a:r>
              <a:rPr lang="ru-RU" dirty="0" smtClean="0"/>
              <a:t>                   с.Горки</a:t>
            </a:r>
          </a:p>
          <a:p>
            <a:r>
              <a:rPr lang="ru-RU" smtClean="0"/>
              <a:t>                      </a:t>
            </a:r>
            <a:r>
              <a:rPr lang="ru-RU" smtClean="0"/>
              <a:t>2017 </a:t>
            </a:r>
            <a:r>
              <a:rPr lang="ru-RU" dirty="0" smtClean="0"/>
              <a:t>г</a:t>
            </a:r>
            <a:endParaRPr lang="ru-RU" dirty="0"/>
          </a:p>
        </p:txBody>
      </p:sp>
      <p:pic>
        <p:nvPicPr>
          <p:cNvPr id="1026" name="Picture 2" descr="C:\Users\DELL\Documents\муз картинки\Коллекция картинок (Microsoft)\мульт простоквашино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00330" y="3050240"/>
            <a:ext cx="4615070" cy="31219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Сова</a:t>
            </a:r>
            <a:br>
              <a:rPr lang="ru-RU" dirty="0" smtClean="0"/>
            </a:br>
            <a:r>
              <a:rPr lang="ru-RU" dirty="0" smtClean="0"/>
              <a:t>Почему сова летает бесшумно?</a:t>
            </a:r>
            <a:endParaRPr lang="ru-RU" dirty="0"/>
          </a:p>
        </p:txBody>
      </p:sp>
      <p:pic>
        <p:nvPicPr>
          <p:cNvPr id="6146" name="Picture 2" descr="C:\Users\DELL\Pictures\ратан\ратан\сова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542858"/>
            <a:ext cx="4419600" cy="37014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Полет совы бывает бесшумным благодаря её очень мягкому оперению, а также закругленности вершин маховых перьев.</a:t>
            </a:r>
          </a:p>
          <a:p>
            <a:endParaRPr lang="ru-RU" dirty="0"/>
          </a:p>
        </p:txBody>
      </p:sp>
      <p:pic>
        <p:nvPicPr>
          <p:cNvPr id="4" name="Picture 2" descr="C:\Users\DELL\Pictures\ратан\ратан\со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3810000"/>
            <a:ext cx="3048000" cy="2552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Облака	</a:t>
            </a:r>
            <a:br>
              <a:rPr lang="ru-RU" dirty="0" smtClean="0"/>
            </a:br>
            <a:r>
              <a:rPr lang="ru-RU" dirty="0" smtClean="0"/>
              <a:t>Могут ли облака отражать звук? 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7170" name="Picture 2" descr="C:\Users\DELL\Pictures\ратан\ратан\6508733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1" y="2362199"/>
            <a:ext cx="6293928" cy="41697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Звук может отражаться не только от твердых предметов, но и от облаков! Вспомните образование эхо: звук отражается от невидимого препятствия и мы слышим загадочное эхо, идущее неизвестно откуда.</a:t>
            </a:r>
            <a:endParaRPr lang="ru-RU" dirty="0"/>
          </a:p>
        </p:txBody>
      </p:sp>
      <p:pic>
        <p:nvPicPr>
          <p:cNvPr id="4" name="Picture 2" descr="C:\Users\DELL\Pictures\ратан\ратан\650873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1" y="4469129"/>
            <a:ext cx="3276600" cy="21707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Слышимость звука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Почему в ясную погоду звук слышен лучше, чем в пасмурную? </a:t>
            </a:r>
          </a:p>
          <a:p>
            <a:endParaRPr lang="ru-RU" dirty="0"/>
          </a:p>
        </p:txBody>
      </p:sp>
      <p:pic>
        <p:nvPicPr>
          <p:cNvPr id="10242" name="Picture 2" descr="C:\Users\DELL\Pictures\ратан\ратан\слух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04634" y="2895601"/>
            <a:ext cx="4336931" cy="37080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ясную погоду звук слышен лучше потому, что воздух имеет более однородную плотность.</a:t>
            </a:r>
          </a:p>
          <a:p>
            <a:endParaRPr lang="ru-RU" dirty="0"/>
          </a:p>
        </p:txBody>
      </p:sp>
      <p:pic>
        <p:nvPicPr>
          <p:cNvPr id="4" name="Picture 2" descr="C:\Users\DELL\Pictures\ратан\ратан\слух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04635" y="3638739"/>
            <a:ext cx="3467766" cy="29649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4648200"/>
          </a:xfrm>
        </p:spPr>
        <p:txBody>
          <a:bodyPr>
            <a:normAutofit/>
          </a:bodyPr>
          <a:lstStyle/>
          <a:p>
            <a:r>
              <a:rPr lang="ru-RU" b="1" dirty="0" smtClean="0"/>
              <a:t>Раздел: «Земля и небо»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Страх и паника</a:t>
            </a:r>
            <a:br>
              <a:rPr lang="ru-RU" dirty="0" smtClean="0"/>
            </a:br>
            <a:r>
              <a:rPr lang="ru-RU" dirty="0" smtClean="0"/>
              <a:t>Где в космосе живут страх и паника?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1266" name="Picture 2" descr="C:\Users\DELL\Pictures\ратан\ратан\страх и паника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3733800"/>
            <a:ext cx="3733800" cy="2800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 орбите Марса. Его 2 спутника </a:t>
            </a:r>
            <a:r>
              <a:rPr lang="ru-RU" dirty="0" err="1" smtClean="0"/>
              <a:t>Дэймос</a:t>
            </a:r>
            <a:r>
              <a:rPr lang="ru-RU" dirty="0" smtClean="0"/>
              <a:t> и Фобос в переводе означают "страх и "паника".</a:t>
            </a:r>
          </a:p>
          <a:p>
            <a:endParaRPr lang="ru-RU" dirty="0"/>
          </a:p>
        </p:txBody>
      </p:sp>
      <p:pic>
        <p:nvPicPr>
          <p:cNvPr id="4" name="Picture 2" descr="C:\Users\DELL\Pictures\ратан\ратан\страх и паника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3333750"/>
            <a:ext cx="4343400" cy="3257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Раздел: «Секреты природы»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Льдины на реке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Почему льдины на реке не тонут?</a:t>
            </a:r>
            <a:endParaRPr lang="ru-RU" dirty="0"/>
          </a:p>
        </p:txBody>
      </p:sp>
      <p:pic>
        <p:nvPicPr>
          <p:cNvPr id="12290" name="Picture 2" descr="C:\Users\DELL\Pictures\ратан\ратан\льдина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2156" y="3082926"/>
            <a:ext cx="5492044" cy="30892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 замерзании плотность воды уменьшается (в отличие от других замерзающих жидкостей), и поэтому лед не тонет, а плавает по поверхности воды. </a:t>
            </a:r>
          </a:p>
          <a:p>
            <a:r>
              <a:rPr lang="ru-RU" dirty="0" smtClean="0"/>
              <a:t>В природе слой льда помогает воде сохранять тепло и защищает реки и озера от полного вымерзания.</a:t>
            </a:r>
          </a:p>
          <a:p>
            <a:endParaRPr lang="ru-RU" dirty="0"/>
          </a:p>
        </p:txBody>
      </p:sp>
      <p:pic>
        <p:nvPicPr>
          <p:cNvPr id="4" name="Picture 2" descr="C:\Users\DELL\Pictures\ратан\ратан\льдин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381000"/>
            <a:ext cx="3429000" cy="19288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305800" cy="1600200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b="1" dirty="0" smtClean="0"/>
              <a:t>Раздел «Звук и слух»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dirty="0" smtClean="0">
                <a:solidFill>
                  <a:srgbClr val="FF0000"/>
                </a:solidFill>
              </a:rPr>
              <a:t>Суфлерская будка  </a:t>
            </a:r>
            <a:r>
              <a:rPr lang="ru-RU" sz="3100" dirty="0" smtClean="0"/>
              <a:t>	. </a:t>
            </a:r>
            <a:br>
              <a:rPr lang="ru-RU" sz="3100" dirty="0" smtClean="0"/>
            </a:br>
            <a:r>
              <a:rPr lang="ru-RU" sz="3100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большинстве театров есть суфлерская будка Почему во всех театрах она имеет одну и ту же форму? 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 descr="C:\Users\DELL\Pictures\ратан\ратан\2055020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4114800"/>
            <a:ext cx="3657600" cy="2446020"/>
          </a:xfrm>
          <a:prstGeom prst="rect">
            <a:avLst/>
          </a:prstGeom>
          <a:noFill/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533400" y="1143000"/>
            <a:ext cx="8229600" cy="1066800"/>
          </a:xfrm>
          <a:prstGeom prst="rect">
            <a:avLst/>
          </a:prstGeom>
        </p:spPr>
        <p:txBody>
          <a:bodyPr vert="horz" anchor="ctr">
            <a:normAutofit fontScale="2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 </a:t>
            </a:r>
            <a:b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Форточка</a:t>
            </a:r>
            <a:br>
              <a:rPr lang="ru-RU" dirty="0" smtClean="0"/>
            </a:br>
            <a:r>
              <a:rPr lang="ru-RU" dirty="0" smtClean="0"/>
              <a:t>Почему зимой через открытую форточку врывается "пар"? 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13314" name="Picture 2" descr="C:\Users\DELL\Pictures\ратан\ратан\форточка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2252134"/>
            <a:ext cx="3886200" cy="46058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dirty="0" smtClean="0"/>
              <a:t>Холодный воздух с улицы охлаждает тёплый комнатный воздух, из влаги которого и образуется "пар".</a:t>
            </a:r>
          </a:p>
          <a:p>
            <a:endParaRPr lang="ru-RU" dirty="0"/>
          </a:p>
        </p:txBody>
      </p:sp>
      <p:pic>
        <p:nvPicPr>
          <p:cNvPr id="4" name="Picture 2" descr="C:\Users\DELL\Pictures\ратан\ратан\форточк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3877734"/>
            <a:ext cx="2514600" cy="29802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                 </a:t>
            </a:r>
            <a:br>
              <a:rPr lang="ru-RU" b="1" dirty="0" smtClean="0"/>
            </a:br>
            <a:r>
              <a:rPr lang="ru-RU" b="1" dirty="0" smtClean="0"/>
              <a:t>Ребята, познавайте этот мир. До новых встреч!</a:t>
            </a:r>
            <a:br>
              <a:rPr lang="ru-RU" b="1" dirty="0" smtClean="0"/>
            </a:br>
            <a:r>
              <a:rPr lang="ru-RU" b="1" dirty="0" smtClean="0"/>
              <a:t>Молодцы!</a:t>
            </a:r>
            <a:endParaRPr lang="ru-RU" b="1" dirty="0"/>
          </a:p>
        </p:txBody>
      </p:sp>
      <p:pic>
        <p:nvPicPr>
          <p:cNvPr id="4" name="Picture 4" descr="разговор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2819400"/>
            <a:ext cx="5156474" cy="3402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Cуфлерская</a:t>
            </a:r>
            <a:r>
              <a:rPr lang="ru-RU" dirty="0" smtClean="0"/>
              <a:t> будка - своего рода физический прибор. Свод будки представляет собой вогнутое звуковое зеркало, имеющее двоякое значение: задерживать звуковые волны, идущие из уст суфлера в сторону публики, а кроме того отражать эти волны по направлению к сцене.</a:t>
            </a:r>
          </a:p>
          <a:p>
            <a:endParaRPr lang="ru-RU" dirty="0"/>
          </a:p>
        </p:txBody>
      </p:sp>
      <p:pic>
        <p:nvPicPr>
          <p:cNvPr id="4" name="Picture 2" descr="C:\Users\DELL\Pictures\ратан\ратан\205502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4800600"/>
            <a:ext cx="2743200" cy="18345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Солдаты на мосту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Почему при переходе через мост воинскому строю командуют идти "вольно", а не в "ногу"? 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0" name="Picture 2" descr="C:\Users\DELL\Pictures\ратан\ратан\мсот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752600"/>
            <a:ext cx="4231532" cy="2486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 переходе через мост "в ногу" большого количества людей колебания моста могут совпадать с ударами ног. Колебание моста  при этом намного увеличится, и мост может обрушиться.</a:t>
            </a:r>
          </a:p>
          <a:p>
            <a:endParaRPr lang="ru-RU" dirty="0"/>
          </a:p>
        </p:txBody>
      </p:sp>
      <p:pic>
        <p:nvPicPr>
          <p:cNvPr id="4" name="Picture 2" descr="C:\Users\DELL\Pictures\ратан\ратан\мсо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4114800"/>
            <a:ext cx="4231532" cy="2486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Звук в лесу	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Почему в лесу трудно определить направление, откуда идет звук? </a:t>
            </a:r>
          </a:p>
          <a:p>
            <a:endParaRPr lang="ru-RU" dirty="0"/>
          </a:p>
        </p:txBody>
      </p:sp>
      <p:pic>
        <p:nvPicPr>
          <p:cNvPr id="3074" name="Picture 2" descr="C:\Users\DELL\Pictures\ратан\ратан\звук в лесу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1" y="3429000"/>
            <a:ext cx="3799914" cy="30696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лесу ухо воспринимает звуки не только непосредственно от их источников, но и те, которые пришли со стороны. Эти-то отраженные звуки и мешают определить верное направление на звучащий предмет</a:t>
            </a:r>
          </a:p>
          <a:p>
            <a:endParaRPr lang="ru-RU" dirty="0"/>
          </a:p>
        </p:txBody>
      </p:sp>
      <p:pic>
        <p:nvPicPr>
          <p:cNvPr id="4" name="Picture 2" descr="C:\Users\DELL\Pictures\ратан\ратан\звук в лесу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4580442"/>
            <a:ext cx="2819400" cy="22775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Шум леса. </a:t>
            </a:r>
            <a:br>
              <a:rPr lang="ru-RU" dirty="0" smtClean="0"/>
            </a:br>
            <a:r>
              <a:rPr lang="ru-RU" dirty="0" smtClean="0"/>
              <a:t>Почему хвойный и лиственный леса шумят неодинаково? 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5122" name="Picture 2" descr="C:\Users\DELL\Pictures\ратан\ратан\лес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697163"/>
            <a:ext cx="4724400" cy="3543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Хвойный лес порождает свистящий звук высокого тона, так как ветер разбивается в его ветвях на мелкие вихри, которые снуются один за другим. </a:t>
            </a:r>
          </a:p>
          <a:p>
            <a:r>
              <a:rPr lang="ru-RU" dirty="0" smtClean="0"/>
              <a:t>Шум лиственного леса происходит от колебания листьев, ударов и трения друг о друга. Этот звук более низкого тона.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Picture 2" descr="C:\Users\DELL\Pictures\ратан\ратан\лес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381000"/>
            <a:ext cx="2438400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41</TotalTime>
  <Words>372</Words>
  <Application>Microsoft Office PowerPoint</Application>
  <PresentationFormat>Экран (4:3)</PresentationFormat>
  <Paragraphs>42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Городская</vt:lpstr>
      <vt:lpstr>      Муниципальное казённое образовательное учреждение «Горковская специальная (коррекционная) общеобразовательная школа – интернат для обучающихся, воспитанников с ограниченными возможностями здоровья»  В мире интересного            и загадочного…</vt:lpstr>
      <vt:lpstr>       Раздел «Звук и слух»  Суфлерская будка   .    В большинстве театров есть суфлерская будка Почему во всех театрах она имеет одну и ту же форму?    </vt:lpstr>
      <vt:lpstr>Ответ.</vt:lpstr>
      <vt:lpstr>        Солдаты на мосту      Почему при переходе через мост воинскому строю командуют идти "вольно", а не в "ногу"?  </vt:lpstr>
      <vt:lpstr>Ответ </vt:lpstr>
      <vt:lpstr>Звук в лесу </vt:lpstr>
      <vt:lpstr>Ответ </vt:lpstr>
      <vt:lpstr>Шум леса.  Почему хвойный и лиственный леса шумят неодинаково?  </vt:lpstr>
      <vt:lpstr>Ответ </vt:lpstr>
      <vt:lpstr>Сова Почему сова летает бесшумно?</vt:lpstr>
      <vt:lpstr>Ответ </vt:lpstr>
      <vt:lpstr>Облака  Могут ли облака отражать звук?  </vt:lpstr>
      <vt:lpstr>Ответ </vt:lpstr>
      <vt:lpstr>Слышимость звука</vt:lpstr>
      <vt:lpstr>Ответ </vt:lpstr>
      <vt:lpstr>Раздел: «Земля и небо» Страх и паника Где в космосе живут страх и паника?  </vt:lpstr>
      <vt:lpstr>Ответ </vt:lpstr>
      <vt:lpstr>Раздел: «Секреты природы» Льдины на реке  Почему льдины на реке не тонут?</vt:lpstr>
      <vt:lpstr>Ответ </vt:lpstr>
      <vt:lpstr>Форточка Почему зимой через открытую форточку врывается "пар"?  </vt:lpstr>
      <vt:lpstr>Ответ </vt:lpstr>
      <vt:lpstr>                  Ребята, познавайте этот мир. До новых встреч! Молодцы!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мире интересного и загадочного</dc:title>
  <dc:creator>DELL</dc:creator>
  <cp:lastModifiedBy>Светлана</cp:lastModifiedBy>
  <cp:revision>9</cp:revision>
  <dcterms:created xsi:type="dcterms:W3CDTF">2014-09-25T16:33:28Z</dcterms:created>
  <dcterms:modified xsi:type="dcterms:W3CDTF">2017-04-11T05:37:29Z</dcterms:modified>
</cp:coreProperties>
</file>