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63" r:id="rId5"/>
    <p:sldId id="264" r:id="rId6"/>
    <p:sldId id="266" r:id="rId7"/>
    <p:sldId id="258" r:id="rId8"/>
    <p:sldId id="259" r:id="rId9"/>
    <p:sldId id="260" r:id="rId10"/>
    <p:sldId id="261" r:id="rId11"/>
    <p:sldId id="262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57C5FBD-6301-4C21-AB69-F8820960669C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0F63-848A-4590-BE60-3D85CB9369E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32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5FBD-6301-4C21-AB69-F8820960669C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0F63-848A-4590-BE60-3D85CB936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61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5FBD-6301-4C21-AB69-F8820960669C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0F63-848A-4590-BE60-3D85CB9369E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00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5FBD-6301-4C21-AB69-F8820960669C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0F63-848A-4590-BE60-3D85CB936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9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5FBD-6301-4C21-AB69-F8820960669C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0F63-848A-4590-BE60-3D85CB9369E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20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5FBD-6301-4C21-AB69-F8820960669C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0F63-848A-4590-BE60-3D85CB936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79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5FBD-6301-4C21-AB69-F8820960669C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0F63-848A-4590-BE60-3D85CB936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38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5FBD-6301-4C21-AB69-F8820960669C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0F63-848A-4590-BE60-3D85CB936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548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5FBD-6301-4C21-AB69-F8820960669C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0F63-848A-4590-BE60-3D85CB936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79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5FBD-6301-4C21-AB69-F8820960669C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0F63-848A-4590-BE60-3D85CB9369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7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C5FBD-6301-4C21-AB69-F8820960669C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90F63-848A-4590-BE60-3D85CB9369E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03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57C5FBD-6301-4C21-AB69-F8820960669C}" type="datetimeFigureOut">
              <a:rPr lang="ru-RU" smtClean="0"/>
              <a:t>14.02.2017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4E90F63-848A-4590-BE60-3D85CB9369E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82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Викторина по </a:t>
            </a:r>
            <a:r>
              <a:rPr lang="ru-RU" b="1" dirty="0" smtClean="0">
                <a:solidFill>
                  <a:srgbClr val="FF0000"/>
                </a:solidFill>
              </a:rPr>
              <a:t>музыке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для учащихся 7 </a:t>
            </a:r>
            <a:r>
              <a:rPr lang="ru-RU" sz="2000" b="1" dirty="0">
                <a:solidFill>
                  <a:srgbClr val="FF0000"/>
                </a:solidFill>
              </a:rPr>
              <a:t>к</a:t>
            </a:r>
            <a:r>
              <a:rPr lang="ru-RU" sz="2000" b="1" dirty="0" smtClean="0">
                <a:solidFill>
                  <a:srgbClr val="FF0000"/>
                </a:solidFill>
              </a:rPr>
              <a:t>ласса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348318" cy="1727534"/>
          </a:xfrm>
        </p:spPr>
        <p:txBody>
          <a:bodyPr/>
          <a:lstStyle/>
          <a:p>
            <a:r>
              <a:rPr lang="ru-RU" dirty="0" smtClean="0"/>
              <a:t>Составила </a:t>
            </a:r>
            <a:r>
              <a:rPr lang="ru-RU" dirty="0" err="1" smtClean="0"/>
              <a:t>М.А.Булыгина</a:t>
            </a:r>
            <a:r>
              <a:rPr lang="ru-RU" dirty="0" smtClean="0"/>
              <a:t> учитель музыки первой квалификационной категории</a:t>
            </a:r>
            <a:endParaRPr lang="ru-RU" dirty="0"/>
          </a:p>
        </p:txBody>
      </p:sp>
      <p:pic>
        <p:nvPicPr>
          <p:cNvPr id="4" name="Picture 25" descr="0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121" y="677307"/>
            <a:ext cx="8761331" cy="430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64420" y="111512"/>
            <a:ext cx="66795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казённое образовательное учреждение «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Горковская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специальная (коррекционная) общеобразовательная школа – интернат для обучающихся, воспитанников с ограниченными возможностями здоровья»</a:t>
            </a: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307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</a:t>
            </a:r>
            <a:r>
              <a:rPr lang="ru-RU" dirty="0"/>
              <a:t>называется самый большой духовой клавишный музыкальный инструмент?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smtClean="0"/>
              <a:t>А) </a:t>
            </a:r>
            <a:r>
              <a:rPr lang="ru-RU" sz="5400" dirty="0"/>
              <a:t>тромбон</a:t>
            </a:r>
            <a:br>
              <a:rPr lang="ru-RU" sz="5400" dirty="0"/>
            </a:br>
            <a:r>
              <a:rPr lang="ru-RU" sz="5400" dirty="0"/>
              <a:t>Б) контрабас</a:t>
            </a:r>
            <a:br>
              <a:rPr lang="ru-RU" sz="5400" dirty="0"/>
            </a:br>
            <a:r>
              <a:rPr lang="ru-RU" sz="5400" dirty="0"/>
              <a:t>В) орган</a:t>
            </a:r>
            <a:br>
              <a:rPr lang="ru-RU" sz="5400" dirty="0"/>
            </a:b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447" y="2286000"/>
            <a:ext cx="2584566" cy="2408984"/>
          </a:xfrm>
          <a:prstGeom prst="rect">
            <a:avLst/>
          </a:prstGeom>
        </p:spPr>
      </p:pic>
      <p:pic>
        <p:nvPicPr>
          <p:cNvPr id="5" name="Рисунок 4" descr="http://www.muz-urok.ru/243-5orga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49553" y="2581834"/>
            <a:ext cx="3065929" cy="392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8431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Какой духовой инструмент стал международным символом почты?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r>
              <a:rPr lang="ru-RU" sz="4800" dirty="0" smtClean="0"/>
              <a:t>А</a:t>
            </a:r>
            <a:r>
              <a:rPr lang="ru-RU" sz="4800" dirty="0"/>
              <a:t>) свиристель</a:t>
            </a:r>
            <a:br>
              <a:rPr lang="ru-RU" sz="4800" dirty="0"/>
            </a:br>
            <a:r>
              <a:rPr lang="ru-RU" sz="4800" dirty="0"/>
              <a:t>Б) флейта</a:t>
            </a:r>
            <a:br>
              <a:rPr lang="ru-RU" sz="4800" dirty="0"/>
            </a:br>
            <a:r>
              <a:rPr lang="ru-RU" sz="4800" dirty="0"/>
              <a:t>В) рожок</a:t>
            </a:r>
            <a:br>
              <a:rPr lang="ru-RU" sz="4800" dirty="0"/>
            </a:b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51673">
            <a:off x="8630126" y="3625545"/>
            <a:ext cx="1363398" cy="33139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341" y="1737359"/>
            <a:ext cx="35052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75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Назовите ноты стоящие на 1,2,3 </a:t>
            </a:r>
            <a:r>
              <a:rPr lang="ru-RU" smtClean="0"/>
              <a:t>линейке нотного </a:t>
            </a:r>
            <a:r>
              <a:rPr lang="ru-RU" dirty="0" smtClean="0"/>
              <a:t>стана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68" y="2681513"/>
            <a:ext cx="10024631" cy="2425093"/>
          </a:xfrm>
        </p:spPr>
      </p:pic>
    </p:spTree>
    <p:extLst>
      <p:ext uri="{BB962C8B-B14F-4D97-AF65-F5344CB8AC3E}">
        <p14:creationId xmlns:p14="http://schemas.microsoft.com/office/powerpoint/2010/main" val="3161243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Назовите фамилию композитора:</a:t>
            </a:r>
            <a:br>
              <a:rPr lang="ru-RU" dirty="0" smtClean="0"/>
            </a:br>
            <a:r>
              <a:rPr lang="ru-RU" dirty="0" smtClean="0"/>
              <a:t> Бах, Бетховен, Равель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69" y="2519362"/>
            <a:ext cx="2921000" cy="3556000"/>
          </a:xfrm>
        </p:spPr>
      </p:pic>
    </p:spTree>
    <p:extLst>
      <p:ext uri="{BB962C8B-B14F-4D97-AF65-F5344CB8AC3E}">
        <p14:creationId xmlns:p14="http://schemas.microsoft.com/office/powerpoint/2010/main" val="1263072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Назовите фамилию композитора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4800" dirty="0" err="1" smtClean="0"/>
              <a:t>М.И.Глинка</a:t>
            </a:r>
            <a:endParaRPr lang="ru-RU" sz="4800" dirty="0" smtClean="0"/>
          </a:p>
          <a:p>
            <a:r>
              <a:rPr lang="ru-RU" sz="4800" dirty="0" err="1" smtClean="0"/>
              <a:t>П.И.Чайковский</a:t>
            </a:r>
            <a:endParaRPr lang="ru-RU" sz="4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92156" y="2286000"/>
            <a:ext cx="3018126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3391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Какой композитор написал «Лакримоза» Глинка</a:t>
            </a:r>
            <a:r>
              <a:rPr lang="ru-RU" smtClean="0"/>
              <a:t>, Моцарт?</a:t>
            </a:r>
            <a:endParaRPr lang="ru-RU" dirty="0"/>
          </a:p>
        </p:txBody>
      </p:sp>
      <p:pic>
        <p:nvPicPr>
          <p:cNvPr id="4" name="Picture 2" descr="C:\Users\DELL\Desktop\классика для детей\картинки к балетам и классике\моцарт\MUCAVPE1T7CA77FTZJCAWX93RDCA5MLFGDCA4H3UDHCA4MS1G6CA64P5ZHCA3G8FD8CAHZOXBMCARU8K64CAM443NOCA0JK9L5CAO6HSYVCAD9YTUOCALLR1PICA3Y1OOYCAOXYBBSCAO2VJ80CAL6YZB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1902" y="2489946"/>
            <a:ext cx="2395958" cy="3098221"/>
          </a:xfrm>
          <a:prstGeom prst="rect">
            <a:avLst/>
          </a:prstGeom>
          <a:noFill/>
        </p:spPr>
      </p:pic>
      <p:pic>
        <p:nvPicPr>
          <p:cNvPr id="5" name="Picture 2" descr="C:\Users\DELL\Documents\муз картинки\инструменты\глин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4049" y="2489946"/>
            <a:ext cx="3198834" cy="388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966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Назовите </a:t>
            </a:r>
            <a:r>
              <a:rPr lang="ru-RU" dirty="0"/>
              <a:t>самый большой смычковый музыкальный инструмент?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А) виолончель</a:t>
            </a:r>
            <a:br>
              <a:rPr lang="ru-RU" sz="5400" dirty="0"/>
            </a:br>
            <a:r>
              <a:rPr lang="ru-RU" sz="5400" dirty="0"/>
              <a:t>Б) контрабас</a:t>
            </a:r>
            <a:br>
              <a:rPr lang="ru-RU" sz="5400" dirty="0"/>
            </a:br>
            <a:r>
              <a:rPr lang="ru-RU" sz="5400" dirty="0"/>
              <a:t>В) арфа</a:t>
            </a:r>
            <a:br>
              <a:rPr lang="ru-RU" sz="5400" dirty="0"/>
            </a:b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898" y="2286000"/>
            <a:ext cx="3164041" cy="4022725"/>
          </a:xfrm>
        </p:spPr>
      </p:pic>
    </p:spTree>
    <p:extLst>
      <p:ext uri="{BB962C8B-B14F-4D97-AF65-F5344CB8AC3E}">
        <p14:creationId xmlns:p14="http://schemas.microsoft.com/office/powerpoint/2010/main" val="3791974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называется ансамбль из 5 исполнителей?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Квартет </a:t>
            </a:r>
          </a:p>
          <a:p>
            <a:r>
              <a:rPr lang="ru-RU" sz="4800" dirty="0" smtClean="0"/>
              <a:t>Октет</a:t>
            </a:r>
          </a:p>
          <a:p>
            <a:r>
              <a:rPr lang="ru-RU" sz="4800" dirty="0"/>
              <a:t>К</a:t>
            </a:r>
            <a:r>
              <a:rPr lang="ru-RU" sz="4800" smtClean="0"/>
              <a:t>винтет</a:t>
            </a:r>
            <a:endParaRPr lang="ru-RU" sz="4800" dirty="0"/>
          </a:p>
        </p:txBody>
      </p:sp>
      <p:pic>
        <p:nvPicPr>
          <p:cNvPr id="5" name="Picture 3" descr="C:\Users\Аксарина\Pictures\Картинки олимпиада, танцы\1362717530951512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119" y="3630612"/>
            <a:ext cx="21336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ксарина\Pictures\Картинки олимпиада, танцы\6346226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719" y="3621647"/>
            <a:ext cx="992612" cy="15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Аксарина\Pictures\Картинки олимпиада, танцы\6346226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507" y="3621647"/>
            <a:ext cx="992612" cy="15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847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Название </a:t>
            </a:r>
            <a:r>
              <a:rPr lang="ru-RU" dirty="0"/>
              <a:t>какого музыкального инструмента в переводе с итальянского означает «громко-тихо»?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А) фортепьяно</a:t>
            </a:r>
            <a:br>
              <a:rPr lang="ru-RU" sz="5400" dirty="0"/>
            </a:br>
            <a:r>
              <a:rPr lang="ru-RU" sz="5400" dirty="0"/>
              <a:t>Б) аккордеон</a:t>
            </a:r>
            <a:br>
              <a:rPr lang="ru-RU" sz="5400" dirty="0"/>
            </a:br>
            <a:r>
              <a:rPr lang="ru-RU" sz="5400" dirty="0"/>
              <a:t>В) кларнет </a:t>
            </a:r>
            <a:r>
              <a:rPr lang="ru-RU" sz="5400" dirty="0" err="1"/>
              <a:t>д’амур</a:t>
            </a:r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32" y="4297680"/>
            <a:ext cx="2770788" cy="23274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192" y="1903824"/>
            <a:ext cx="2798014" cy="239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8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Какие маленькие деревянные ударные инструменты используются испанскими танцовщицами в</a:t>
            </a:r>
            <a:br>
              <a:rPr lang="ru-RU" dirty="0"/>
            </a:br>
            <a:r>
              <a:rPr lang="ru-RU" dirty="0"/>
              <a:t>танце?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А) ложки</a:t>
            </a:r>
            <a:br>
              <a:rPr lang="ru-RU" sz="5400" dirty="0"/>
            </a:br>
            <a:r>
              <a:rPr lang="ru-RU" sz="5400" dirty="0"/>
              <a:t>Б) кастаньеты</a:t>
            </a:r>
            <a:br>
              <a:rPr lang="ru-RU" sz="5400" dirty="0"/>
            </a:br>
            <a:r>
              <a:rPr lang="ru-RU" sz="5400" dirty="0"/>
              <a:t>В) кости</a:t>
            </a:r>
            <a:br>
              <a:rPr lang="ru-RU" sz="5400" dirty="0"/>
            </a:b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503" y="2599765"/>
            <a:ext cx="3351830" cy="279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53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1976" y="340659"/>
            <a:ext cx="9955306" cy="2051703"/>
          </a:xfrm>
        </p:spPr>
        <p:txBody>
          <a:bodyPr>
            <a:normAutofit/>
          </a:bodyPr>
          <a:lstStyle/>
          <a:p>
            <a:r>
              <a:rPr lang="ru-RU" dirty="0" smtClean="0"/>
              <a:t> к какой стране относится этот танец? </a:t>
            </a:r>
            <a:br>
              <a:rPr lang="ru-RU" dirty="0" smtClean="0"/>
            </a:br>
            <a:r>
              <a:rPr lang="ru-RU" dirty="0" smtClean="0"/>
              <a:t>Аргентина, Индия?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69" y="2392362"/>
            <a:ext cx="5715000" cy="3810000"/>
          </a:xfrm>
        </p:spPr>
      </p:pic>
    </p:spTree>
    <p:extLst>
      <p:ext uri="{BB962C8B-B14F-4D97-AF65-F5344CB8AC3E}">
        <p14:creationId xmlns:p14="http://schemas.microsoft.com/office/powerpoint/2010/main" val="7963125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</TotalTime>
  <Words>138</Words>
  <Application>Microsoft Office PowerPoint</Application>
  <PresentationFormat>Широкоэкранный</PresentationFormat>
  <Paragraphs>24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Times New Roman</vt:lpstr>
      <vt:lpstr>Tw Cen MT</vt:lpstr>
      <vt:lpstr>Tw Cen MT Condensed</vt:lpstr>
      <vt:lpstr>Wingdings 3</vt:lpstr>
      <vt:lpstr>Интеграл</vt:lpstr>
      <vt:lpstr>Викторина по музыке для учащихся 7 класса </vt:lpstr>
      <vt:lpstr>Назовите фамилию композитора:  Бах, Бетховен, Равель</vt:lpstr>
      <vt:lpstr>Назовите фамилию композитора </vt:lpstr>
      <vt:lpstr>Какой композитор написал «Лакримоза» Глинка, Моцарт?</vt:lpstr>
      <vt:lpstr>Назовите самый большой смычковый музыкальный инструмент? </vt:lpstr>
      <vt:lpstr>Как называется ансамбль из 5 исполнителей?</vt:lpstr>
      <vt:lpstr>Название какого музыкального инструмента в переводе с итальянского означает «громко-тихо»? </vt:lpstr>
      <vt:lpstr>Какие маленькие деревянные ударные инструменты используются испанскими танцовщицами в танце? </vt:lpstr>
      <vt:lpstr> к какой стране относится этот танец?  Аргентина, Индия?</vt:lpstr>
      <vt:lpstr>Как называется самый большой духовой клавишный музыкальный инструмент? </vt:lpstr>
      <vt:lpstr>Какой духовой инструмент стал международным символом почты?  </vt:lpstr>
      <vt:lpstr>Назовите ноты стоящие на 1,2,3 линейке нотного стана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777</cp:lastModifiedBy>
  <cp:revision>24</cp:revision>
  <dcterms:created xsi:type="dcterms:W3CDTF">2017-02-06T06:39:55Z</dcterms:created>
  <dcterms:modified xsi:type="dcterms:W3CDTF">2017-02-14T05:27:10Z</dcterms:modified>
</cp:coreProperties>
</file>