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0" r:id="rId2"/>
    <p:sldId id="290" r:id="rId3"/>
    <p:sldId id="259" r:id="rId4"/>
    <p:sldId id="268" r:id="rId5"/>
    <p:sldId id="266" r:id="rId6"/>
    <p:sldId id="281" r:id="rId7"/>
    <p:sldId id="264" r:id="rId8"/>
    <p:sldId id="265" r:id="rId9"/>
    <p:sldId id="269" r:id="rId10"/>
    <p:sldId id="282" r:id="rId11"/>
    <p:sldId id="270" r:id="rId12"/>
    <p:sldId id="271" r:id="rId13"/>
    <p:sldId id="273" r:id="rId14"/>
    <p:sldId id="274" r:id="rId15"/>
    <p:sldId id="275" r:id="rId16"/>
    <p:sldId id="283" r:id="rId17"/>
    <p:sldId id="284" r:id="rId18"/>
    <p:sldId id="287" r:id="rId19"/>
    <p:sldId id="288" r:id="rId20"/>
    <p:sldId id="285" r:id="rId21"/>
    <p:sldId id="289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DB69"/>
    <a:srgbClr val="DEA900"/>
    <a:srgbClr val="FF9900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122" autoAdjust="0"/>
  </p:normalViewPr>
  <p:slideViewPr>
    <p:cSldViewPr>
      <p:cViewPr varScale="1">
        <p:scale>
          <a:sx n="108" d="100"/>
          <a:sy n="108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B34E6-A900-4949-9D79-25FE9B69E8EF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AFA3-D3B0-4A12-A940-A715A75CA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7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AFA3-D3B0-4A12-A940-A715A75CA0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9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AFA3-D3B0-4A12-A940-A715A75CA0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0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AFA3-D3B0-4A12-A940-A715A75CA0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C40F45-8DC0-4B61-9EA6-0C8DD204E91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C994B9-C410-4069-9EF8-20E940C8F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а 3 из 1034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88640"/>
            <a:ext cx="856895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Горковская специальная (коррекционная) общеобразовательная школа-интернат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обучающихся, воспитанников с ограниченными возможностями здоровья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496944" cy="164805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"Арктика </a:t>
            </a:r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- фасад России" </a:t>
            </a:r>
            <a:r>
              <a:rPr lang="ru-RU" sz="4800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ru-RU" sz="4800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627784" y="742637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84168" y="5445224"/>
            <a:ext cx="280831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Разработала и провела Харитонова Л.В учитель географии и биологии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822" y="3321566"/>
            <a:ext cx="576064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Арктика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земля холодных льдин!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Арктика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бесценные богатства. 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Нефть и газ, металлы разных руд-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недрах шельфа прячутся от нас всех. 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Чудо-звери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овцебык и лемминг,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белые медведи и тюлени,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торосы огромных белых льдин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Чудо-край, фасад моей страны!</a:t>
            </a:r>
            <a:endParaRPr kumimoji="0" lang="ru-RU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643" y="6454406"/>
            <a:ext cx="105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год 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ня\Рабочий стол\природные зоны\тупики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857232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2148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Тупики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Таня\Рабочий стол\природные зоны\кайра 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857232"/>
            <a:ext cx="335754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008849" y="214290"/>
            <a:ext cx="135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Кайра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Таня\Рабочий стол\природные зоны\гагара 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929066"/>
            <a:ext cx="471490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85786" y="4763572"/>
            <a:ext cx="1999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Гагарка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3" y="142852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DB6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DB6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трещинах скал, где скапливается небольшое количество грунта, на оттаявших участках ледниковых отложений — морен, вблизи снежников селятся мхи, лишайники, некоторые виды водорослей и даже злаки и цветковые растения. Среди них мятлик, пушица, полярный мак, осока, карликовые ивы, березки.  За холодное полярное лето они успевают зацвести и даже дать плоды.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Таня\Рабочий стол\природные зоны\1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3286124"/>
            <a:ext cx="6000792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Таня\Рабочий стол\природные зоны\лишайник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3301674" cy="262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Рабочий стол\природные зоны\полярные маки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000504"/>
            <a:ext cx="300039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Таня\Рабочий стол\природные зоны\1249929406_bereza-karlikovaj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785794"/>
            <a:ext cx="27860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86182" y="688460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pPr lvl="0"/>
            <a:endParaRPr lang="ru-RU" sz="2400" b="1" dirty="0">
              <a:solidFill>
                <a:srgbClr val="FFDB69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00372"/>
            <a:ext cx="313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Полярные маки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"/>
            <a:ext cx="3802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Карликовая  береза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Таня\Рабочий стол\природные зоны\shpicbergen-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142984"/>
            <a:ext cx="435771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29322" y="285728"/>
            <a:ext cx="193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Камнеломка</a:t>
            </a:r>
            <a:endParaRPr lang="ru-RU" sz="2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DB69"/>
                </a:solidFill>
                <a:latin typeface="Cambria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не является коренным жителем Арктики, но она всегда привлекала людей своей загадочностью. На островах  и во льдах Северного Ледовитого океана работают научные станции.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26522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3140968"/>
            <a:ext cx="33575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evernii_polus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32040" y="3501008"/>
            <a:ext cx="381770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00100" y="0"/>
            <a:ext cx="8143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ня\Рабочий стол\природные зоны\147696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786058"/>
            <a:ext cx="528641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357157" y="127593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1932 году был впервые пройден Северный морской путь. Когда по этому важному для экономики пути движутся караваны судов, их ведут мощные ледоколы.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Таня\Рабочий стол\природные зоны\38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2428868"/>
            <a:ext cx="30718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Арктике хорошо развит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рыболовный промысел. Обилие морских зверей способствует охоте.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Таня\Рабочий стол\природные зоны\2017_2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285992"/>
            <a:ext cx="600079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336" y="285728"/>
            <a:ext cx="4736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DB6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DB6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DB6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сожалению из – за освоения Арктики человеком здесь возникли сложные экологические проблемы: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загрязнение северных морей;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уничтожение промысловых видов рыб;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охота на белых медведей и тюленей;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143380"/>
            <a:ext cx="8286808" cy="259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Сейчас охота на редких животных Арктики запрещена. Под охрану взяты некоторые птичьи базары.  Ограничена рыбная ловля.  Созданы заповедники, например заповедник «ОСТРОВ ВРАНГЕЛЯ»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Таня\Рабочий стол\природные зоны\nature_russia_vrangelya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14290"/>
            <a:ext cx="785818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93290" y="5196960"/>
            <a:ext cx="549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DB69"/>
                </a:solidFill>
                <a:latin typeface="Cambria" pitchFamily="18" charset="0"/>
              </a:rPr>
              <a:t>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14884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Арктический  заповедник «Остров Врангеля» - организован в 1976 году.  А в 2004 году включён в Список Всемирного природного наследия.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острове обитает самое крупное из  копытных животных Арктики – ОВЦЕБЫК.  </a:t>
            </a:r>
            <a:endParaRPr lang="ru-RU" sz="3600" dirty="0"/>
          </a:p>
        </p:txBody>
      </p:sp>
      <p:pic>
        <p:nvPicPr>
          <p:cNvPr id="1026" name="Picture 2" descr="C:\Documents and Settings\Таня\Рабочий стол\природные зоны\pic270146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496"/>
            <a:ext cx="4714908" cy="370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Таня\Рабочий стол\природные зоны\1255654752_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428868"/>
            <a:ext cx="365760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357158" y="3877464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Весной на южном побережье можно встретить редкую птицу – РОЗОВУЮ ЧАЙКУ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Таня\Рабочий стол\природные зоны\s94755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3362325" cy="433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Таня\Рабочий стол\природные зоны\n3_10084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500042"/>
            <a:ext cx="428625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Освещенность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человека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055-133-Krupnym-zhivotnym-trudno-zhit-rjadom-s-chelove-k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214290"/>
            <a:ext cx="5143536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3714753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endParaRPr lang="ru-RU" b="1" dirty="0" smtClean="0">
              <a:solidFill>
                <a:srgbClr val="FFDB69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Врангеля – единственное место, где гнездятся белые гуси.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Рабочий стол\природные зоны\imgdop4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Таня\Рабочий стол\природные зоны\день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7166"/>
            <a:ext cx="561975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Таня\Рабочий стол\природные зоны\сияни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00394" y="2071678"/>
            <a:ext cx="5843606" cy="419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Таня\Рабочий стол\природные зоны\арктикаи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ня\Рабочий стол\природные зоны\39448147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807249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литературы </a:t>
            </a:r>
          </a:p>
          <a:p>
            <a:endParaRPr lang="ru-RU" sz="2000" u="sng" dirty="0" smtClean="0"/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http://fishki.net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http://900igr.net/kartinki/priroda/Arktika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http://www.google.ru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http://images.yandex.ru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http://www.komi.com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http://rus.ruvr.ru/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http://news.km.ru/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http://runews.radeant.com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http://www.rgo.ru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http://900igr.net/photo/priroda/Arktika.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http://www.liveinternet.ru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643338" cy="550072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Природная зона арктических пустынь, зона вечного мороза.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Арктика  занимает самый север нашей страны – Острова Северного Ледовитого океана и узкую полоску его побережья. В зоне арктических пустынь лежат острова: Земля Франца Иосифа, Северная Земля, Новосибирские острова и  Остров Врангеля.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DB6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DB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arctica_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00496" y="1000108"/>
            <a:ext cx="492922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4875" y="0"/>
            <a:ext cx="849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6500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29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Климат арктических пустынь           очень  суров: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сильный ветер, пурга;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низкая температура до -60;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долгая  холодная зима;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короткое холодное лето;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Таня\Рабочий стол\природные зоны\полярная ночь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3" y="357166"/>
            <a:ext cx="4071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i="1" dirty="0" smtClean="0">
              <a:solidFill>
                <a:srgbClr val="FFDB69"/>
              </a:solidFill>
              <a:latin typeface="Cambria" pitchFamily="18" charset="0"/>
            </a:endParaRPr>
          </a:p>
          <a:p>
            <a:pPr lvl="0"/>
            <a:endParaRPr lang="ru-RU" sz="3200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pPr lvl="0"/>
            <a:r>
              <a:rPr lang="ru-RU" sz="3200" b="1" i="1" dirty="0" smtClean="0">
                <a:solidFill>
                  <a:srgbClr val="FFDB69"/>
                </a:solidFill>
                <a:latin typeface="Cambria" pitchFamily="18" charset="0"/>
              </a:rPr>
              <a:t> </a:t>
            </a:r>
            <a:endParaRPr lang="ru-RU" sz="3200" dirty="0">
              <a:solidFill>
                <a:srgbClr val="FFDB6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00504"/>
            <a:ext cx="78581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DB6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Зимой наступает долгая  полярная ночь: темным темно и совсем холодно.  Темноту освещают: луна, звезды и Северное сияние.</a:t>
            </a:r>
            <a:endParaRPr lang="ru-RU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FF9900"/>
                </a:solidFill>
                <a:effectLst/>
              </a:rPr>
              <a:t> </a:t>
            </a:r>
            <a:endParaRPr lang="ru-RU" sz="5400" b="1" cap="none" spc="0" dirty="0">
              <a:ln>
                <a:solidFill>
                  <a:srgbClr val="FFFF00"/>
                </a:solidFill>
              </a:ln>
              <a:solidFill>
                <a:srgbClr val="FF99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1429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214290"/>
            <a:ext cx="5974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4937" y="214290"/>
            <a:ext cx="5234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1912" y="214290"/>
            <a:ext cx="5239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Освещенность</a:t>
            </a:r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Таня\Рабочий стол\природные зоны\северное сияние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24744"/>
            <a:ext cx="4071966" cy="3317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Таня\Рабочий стол\природные зоны\1fcc39b83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14282" y="3214686"/>
            <a:ext cx="8429684" cy="307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Летом в Арктике – полярный день. Несколько месяцев круглые сутки светло, но не тепло. Температура лишь на несколько градусов выше 0.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85750"/>
            <a:ext cx="3357563" cy="6286500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FFDB69"/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0"/>
            <a:ext cx="74295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мир </a:t>
            </a:r>
            <a:endParaRPr lang="ru-RU" sz="6000" b="0" cap="none" spc="0" dirty="0">
              <a:ln w="18415" cmpd="sng">
                <a:solidFill>
                  <a:srgbClr val="FFFF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28343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Арктика - царство белого медведя. Отсутствие суши его не смущает, основное местообитание - льдины Северного Ледовитого океана.  Белый медведь питается рыбой, охотится на нерпу, тюленей, детёнышей моржей. Занесен в Красную книгу и Международную, и Российскую.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Таня\Рабочий стол\природные зоны\5200194_85cf3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4214818"/>
            <a:ext cx="392909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Таня\Рабочий стол\природные зоны\����� ������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786190"/>
            <a:ext cx="3500462" cy="285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Таня\Рабочий стол\природные зоны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85728"/>
            <a:ext cx="421484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Таня\Рабочий стол\природные зоны\walrus-mother-and-calf_9025_600x4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14340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86847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Обитают в Арктике и многочисленные ластоногие — тюлени, нерпы, моржи, морские слоны. Перемещаться в воде с огромной скоростью им помогает вытянутая обтекаемая форма тела.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DB69"/>
                </a:solidFill>
              </a:rPr>
              <a:t/>
            </a:r>
            <a:br>
              <a:rPr lang="ru-RU" sz="2800" b="1" i="1" dirty="0" smtClean="0">
                <a:solidFill>
                  <a:srgbClr val="FFDB69"/>
                </a:solidFill>
              </a:rPr>
            </a:br>
            <a:r>
              <a:rPr lang="ru-RU" sz="2800" b="1" i="1" dirty="0">
                <a:solidFill>
                  <a:srgbClr val="FFDB69"/>
                </a:solidFill>
              </a:rPr>
              <a:t/>
            </a:r>
            <a:br>
              <a:rPr lang="ru-RU" sz="2800" b="1" i="1" dirty="0">
                <a:solidFill>
                  <a:srgbClr val="FFDB69"/>
                </a:solidFill>
              </a:rPr>
            </a:br>
            <a:r>
              <a:rPr lang="ru-RU" sz="2800" b="1" i="1" dirty="0" smtClean="0">
                <a:solidFill>
                  <a:srgbClr val="FFDB69"/>
                </a:solidFill>
              </a:rPr>
              <a:t/>
            </a:r>
            <a:br>
              <a:rPr lang="ru-RU" sz="2800" b="1" i="1" dirty="0" smtClean="0">
                <a:solidFill>
                  <a:srgbClr val="FFDB69"/>
                </a:solidFill>
              </a:rPr>
            </a:br>
            <a:r>
              <a:rPr lang="ru-RU" sz="2800" b="1" i="1" dirty="0">
                <a:solidFill>
                  <a:srgbClr val="FFDB69"/>
                </a:solidFill>
              </a:rPr>
              <a:t/>
            </a:r>
            <a:br>
              <a:rPr lang="ru-RU" sz="2800" b="1" i="1" dirty="0">
                <a:solidFill>
                  <a:srgbClr val="FFDB69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ня\Рабочий стол\природные зоны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214290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2B800"/>
                </a:solidFill>
                <a:latin typeface="Times New Roman" pitchFamily="18" charset="0"/>
                <a:cs typeface="Times New Roman" pitchFamily="18" charset="0"/>
              </a:rPr>
              <a:t>На прибрежных скалах находят приют и гнездятся летом многочисленные птицы, устраивающие на скалах «птичьи базары» — гуси, чайки, гаги, крачки, кулики.</a:t>
            </a:r>
            <a:endParaRPr lang="ru-RU" sz="3200" b="1" dirty="0">
              <a:solidFill>
                <a:srgbClr val="F2B8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1075</TotalTime>
  <Words>540</Words>
  <Application>Microsoft Office PowerPoint</Application>
  <PresentationFormat>Экран (4:3)</PresentationFormat>
  <Paragraphs>113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"Арктика - фасад России"  </vt:lpstr>
      <vt:lpstr>План урока:</vt:lpstr>
      <vt:lpstr>       Природная зона арктических пустынь, зона вечного мороза. Арктика  занимает самый север нашей страны – Острова Северного Ледовитого океана и узкую полоску его побережья. В зоне арктических пустынь лежат острова: Земля Франца Иосифа, Северная Земля, Новосибирские острова и  Остров Врангеля.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Обитают в Арктике и многочисленные ластоногие — тюлени, нерпы, моржи, морские слоны. Перемещаться в воде с огромной скоростью им помогает вытянутая обтекаемая форма тела.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Человек не является коренным жителем Арктики, но она всегда привлекала людей своей загадочностью. На островах  и во льдах Северного Ледовитого океана работают научные станции.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Таня</dc:creator>
  <cp:lastModifiedBy>111</cp:lastModifiedBy>
  <cp:revision>127</cp:revision>
  <dcterms:created xsi:type="dcterms:W3CDTF">2011-05-04T08:20:27Z</dcterms:created>
  <dcterms:modified xsi:type="dcterms:W3CDTF">2017-05-16T05:11:35Z</dcterms:modified>
</cp:coreProperties>
</file>