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69" r:id="rId4"/>
    <p:sldId id="270" r:id="rId5"/>
    <p:sldId id="273" r:id="rId6"/>
    <p:sldId id="258" r:id="rId7"/>
    <p:sldId id="259" r:id="rId8"/>
    <p:sldId id="26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пгу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231" y="609601"/>
            <a:ext cx="8201537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4458" y="609600"/>
            <a:ext cx="756134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пг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6705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5334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457200"/>
            <a:ext cx="7086599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пгу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7724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пгу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7924800" cy="586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533400"/>
            <a:ext cx="52578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/>
          </a:bodyPr>
          <a:lstStyle/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Цени свое время, записывайся на прием к врачу через единый портал государственных услуг.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Удобно! Быстро! 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Без очереди!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22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Windows User</cp:lastModifiedBy>
  <cp:revision>4</cp:revision>
  <dcterms:created xsi:type="dcterms:W3CDTF">2019-02-11T09:04:21Z</dcterms:created>
  <dcterms:modified xsi:type="dcterms:W3CDTF">2019-02-11T11:51:33Z</dcterms:modified>
</cp:coreProperties>
</file>