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3" r:id="rId6"/>
    <p:sldId id="258" r:id="rId7"/>
    <p:sldId id="261" r:id="rId8"/>
    <p:sldId id="275" r:id="rId9"/>
    <p:sldId id="262" r:id="rId10"/>
    <p:sldId id="272" r:id="rId11"/>
    <p:sldId id="274" r:id="rId12"/>
    <p:sldId id="267" r:id="rId13"/>
    <p:sldId id="268" r:id="rId14"/>
    <p:sldId id="269" r:id="rId15"/>
    <p:sldId id="270" r:id="rId16"/>
    <p:sldId id="273" r:id="rId17"/>
    <p:sldId id="264" r:id="rId18"/>
    <p:sldId id="265" r:id="rId19"/>
    <p:sldId id="266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023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2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6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6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1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9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CA38E2D-3686-4AD2-A29F-700DF660D20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7C29ED-58D3-4ACB-9C4A-77279EA81D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ПАСПОРТ МИНИ – МУЗЕЯ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помним – мы гордимся»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6400800" cy="6004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Ознобихина Г.П.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64371" y="458675"/>
            <a:ext cx="6408712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НККК им. Атамана Ермака.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Структурное подразделение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сад»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/>
              <a:t>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Урок мужества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Библиотекарь </a:t>
            </a:r>
            <a:r>
              <a:rPr lang="ru-RU" sz="2400" dirty="0" err="1"/>
              <a:t>Болотова</a:t>
            </a:r>
            <a:r>
              <a:rPr lang="ru-RU" sz="2400" dirty="0"/>
              <a:t> И.В. провела урок мужества «Его имя звучит как легенда» (повторение подвига Александра Матросова). С замиранием дети слушали, что все народы СССР внесли свой вклад в победу над фашисткой Германией. В рядах Красной Армии сражались люди всех национальностей Советского Союза: русские, украинцы, белорусы, татары, евреи, грузины, армяне, узбеки, мордвины, чуваши, азербайджанцы, башкиры, осетины, марийцы и др. Все они стояли насмерть, защищая свою общую Родину! Их подвигами гордится страна!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7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к 75-летию Победы\поисковики\встреча с библиотекарем\IMG_20200225_10140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8182" r="15010" b="-574"/>
          <a:stretch/>
        </p:blipFill>
        <p:spPr bwMode="auto">
          <a:xfrm>
            <a:off x="5220072" y="301678"/>
            <a:ext cx="3672408" cy="259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DS1\AppData\Local\Microsoft\Windows\INetCache\Content.Word\AfekmRV2GC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/>
          <a:stretch/>
        </p:blipFill>
        <p:spPr bwMode="auto">
          <a:xfrm>
            <a:off x="6342575" y="3468311"/>
            <a:ext cx="2460873" cy="314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68311"/>
            <a:ext cx="2643758" cy="3142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27660" r="8046" b="-23404"/>
          <a:stretch/>
        </p:blipFill>
        <p:spPr>
          <a:xfrm>
            <a:off x="1403648" y="301678"/>
            <a:ext cx="3440353" cy="33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Чтобы помнили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870377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29813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Встреча с поисковиками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   марте воспитанники СП «Детский сад» встретились с членами отряда поискового движения России «Азимут». Они рассказали о военно-исторической деятельности отряда, которая направлена на поиск, идентификацию и погребение погибших в Великой Отечественной войне.</a:t>
            </a:r>
          </a:p>
          <a:p>
            <a:pPr marL="0" indent="0">
              <a:buNone/>
            </a:pPr>
            <a:r>
              <a:rPr lang="ru-RU" sz="2000" dirty="0"/>
              <a:t>В своем выступлении гости поделились с детьми как проходят раскопки и подъем останков солдат, по каким опознавательным знакам можно установить имя бойца, сколько времени и сил уходит на экспедиции. В ходе встречи для детей была подготовлена интерактивная выставка таких экспонатов как нагрудные знаки, медальон, советская каска, макеты оружий и многое другое. Ребята с любопытством разглядывали предметы, найденные во время раскопок. Встреча оставила у наших воспитанников неизгладимое впечатление.</a:t>
            </a:r>
          </a:p>
          <a:p>
            <a:r>
              <a:rPr lang="ru-RU" dirty="0"/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378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к 75-летию Победы\поисковики\IMG_20200303_09520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3"/>
          <a:stretch/>
        </p:blipFill>
        <p:spPr bwMode="auto">
          <a:xfrm>
            <a:off x="5870248" y="266484"/>
            <a:ext cx="3040380" cy="303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к 75-летию Победы\поиск\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304038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38" y="274638"/>
            <a:ext cx="2880320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6484"/>
            <a:ext cx="2387636" cy="4653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38" y="3717032"/>
            <a:ext cx="288032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029"/>
          </a:xfrm>
        </p:spPr>
        <p:txBody>
          <a:bodyPr/>
          <a:lstStyle/>
          <a:p>
            <a:r>
              <a:rPr lang="ru-RU" b="1" dirty="0" smtClean="0"/>
              <a:t>Лента памяти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19676"/>
            <a:ext cx="2019993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73832"/>
            <a:ext cx="234061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7" y="1469620"/>
            <a:ext cx="3059832" cy="5208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2777" r="-2381" b="8974"/>
          <a:stretch/>
        </p:blipFill>
        <p:spPr>
          <a:xfrm>
            <a:off x="4139952" y="1056164"/>
            <a:ext cx="417732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Home\Desktop\к фильму\stixi-9-maya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291" y="620688"/>
            <a:ext cx="2619375" cy="2522215"/>
          </a:xfrm>
          <a:prstGeom prst="rect">
            <a:avLst/>
          </a:prstGeom>
          <a:noFill/>
        </p:spPr>
      </p:pic>
      <p:pic>
        <p:nvPicPr>
          <p:cNvPr id="5" name="Объект 4" descr="C:\Users\Home\Desktop\к фильму\BYmC8aQdIC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429000"/>
            <a:ext cx="2618509" cy="3133898"/>
          </a:xfrm>
          <a:prstGeom prst="rect">
            <a:avLst/>
          </a:prstGeom>
          <a:noFill/>
        </p:spPr>
      </p:pic>
      <p:pic>
        <p:nvPicPr>
          <p:cNvPr id="6" name="Рисунок 5" descr="C:\Users\Home\Desktop\к фильму\wyL9VNrbUg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29173"/>
            <a:ext cx="2390775" cy="313372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" y="3429000"/>
            <a:ext cx="2528888" cy="30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s://sun1-20.userapi.com/QoZbReKrCHXTE0d3h2X_aTIIc0NgFhZgFp9Hpg/0JqJDeOZcuc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7411" y="332656"/>
            <a:ext cx="3000364" cy="2880320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https://sun9-25.userapi.com/c856132/v856132180/2263ec/ZRpYctljR9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2104" y="297545"/>
            <a:ext cx="2348582" cy="2845358"/>
          </a:xfrm>
          <a:prstGeom prst="parallelogram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3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мини-музея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924944"/>
            <a:ext cx="7596336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художественной литературы, музыки военных лет и наглядного материала (сюжетной картинки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экскурсий для других групп детского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базе мини-музея или с использованием его коллекций можно проводить занятия по различным видам деятельности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8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501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4900" b="1" dirty="0">
                <a:cs typeface="Arial" panose="020B0604020202020204" pitchFamily="34" charset="0"/>
              </a:rPr>
              <a:t>Экспонаты </a:t>
            </a:r>
            <a:r>
              <a:rPr lang="ru-RU" sz="4900" b="1" dirty="0" smtClean="0">
                <a:cs typeface="Arial" panose="020B0604020202020204" pitchFamily="34" charset="0"/>
              </a:rPr>
              <a:t>мини-музея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268760"/>
            <a:ext cx="8229600" cy="54620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Художественная литература  по военной тематике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альбом «Военные профессии»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льбом с фотографиями детей в военной форме;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иллюстрации по теме «Великая Отечественная война»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нига памяти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Нытвенского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энциклопедия «Великая Отечественная война 1941-1945»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оветский флаг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акет «вечный огонь»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оенная форма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фляжки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котелок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каски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илотка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акеты фигурок людей в военной форме.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удиозаписи песен военных лет;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Видеоклип «Хотят ли русские войны»;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Фотоархивы и видео материалы поисковой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Фильм Алексея Ивакина «Меня нашли в воронке»;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 материалы: «День Защитника Отечества», «Дети Войны», «Блокада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Ленинграда», «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История Георгиевской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ленточки»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28315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Ожидаемые результаты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700808"/>
            <a:ext cx="707747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Война – сложная тема, которую надо донести до детей. Но, думаю, своей систематической работой по патриотическому воспитанию мы смогли заложить в наших воспитанниках чувство гордости за свою Родину, за земляков, соотечественников, которые ценой своей жизни защитили нас от врага и подарили светлое будущее каждому человеку.</a:t>
            </a:r>
          </a:p>
          <a:p>
            <a:pPr marL="0" indent="0">
              <a:buNone/>
            </a:pP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Arial" panose="020B0604020202020204" pitchFamily="34" charset="0"/>
              </a:rPr>
              <a:t>Содержание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700808"/>
            <a:ext cx="6696744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+mj-lt"/>
                <a:cs typeface="Arial" panose="020B0604020202020204" pitchFamily="34" charset="0"/>
              </a:rPr>
              <a:t>Паспортные </a:t>
            </a:r>
            <a:r>
              <a:rPr lang="ru-RU" sz="2800" dirty="0">
                <a:latin typeface="+mj-lt"/>
                <a:cs typeface="Arial" panose="020B0604020202020204" pitchFamily="34" charset="0"/>
              </a:rPr>
              <a:t>данные мини-музея</a:t>
            </a:r>
          </a:p>
          <a:p>
            <a:r>
              <a:rPr lang="ru-RU" sz="2800" dirty="0" smtClean="0">
                <a:latin typeface="+mj-lt"/>
                <a:cs typeface="Arial" panose="020B0604020202020204" pitchFamily="34" charset="0"/>
              </a:rPr>
              <a:t>Основные </a:t>
            </a:r>
            <a:r>
              <a:rPr lang="ru-RU" sz="2800" dirty="0">
                <a:latin typeface="+mj-lt"/>
                <a:cs typeface="Arial" panose="020B0604020202020204" pitchFamily="34" charset="0"/>
              </a:rPr>
              <a:t>направления деятельности 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мини-музея  </a:t>
            </a:r>
            <a:r>
              <a:rPr lang="ru-RU" sz="2800" dirty="0">
                <a:latin typeface="+mj-lt"/>
                <a:cs typeface="Arial" panose="020B0604020202020204" pitchFamily="34" charset="0"/>
              </a:rPr>
              <a:t>«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Мы помним – мы гордимся»</a:t>
            </a:r>
            <a:endParaRPr lang="ru-RU" sz="2800" dirty="0">
              <a:latin typeface="+mj-lt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+mj-lt"/>
                <a:cs typeface="Arial" panose="020B0604020202020204" pitchFamily="34" charset="0"/>
              </a:rPr>
              <a:t>Тематический </a:t>
            </a:r>
            <a:r>
              <a:rPr lang="ru-RU" sz="2800" dirty="0">
                <a:latin typeface="+mj-lt"/>
                <a:cs typeface="Arial" panose="020B0604020202020204" pitchFamily="34" charset="0"/>
              </a:rPr>
              <a:t>план образовательной деятельности в 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мини-музее</a:t>
            </a:r>
          </a:p>
          <a:p>
            <a:r>
              <a:rPr lang="ru-RU" sz="2800" dirty="0" smtClean="0">
                <a:latin typeface="+mj-lt"/>
                <a:cs typeface="Arial" panose="020B0604020202020204" pitchFamily="34" charset="0"/>
              </a:rPr>
              <a:t>Средства патриотического воспитания</a:t>
            </a:r>
            <a:endParaRPr lang="ru-RU" sz="2800" dirty="0">
              <a:latin typeface="+mj-lt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+mj-lt"/>
                <a:cs typeface="Arial" panose="020B0604020202020204" pitchFamily="34" charset="0"/>
              </a:rPr>
              <a:t>Перспектива </a:t>
            </a:r>
            <a:r>
              <a:rPr lang="ru-RU" sz="2800" dirty="0">
                <a:latin typeface="+mj-lt"/>
                <a:cs typeface="Arial" panose="020B0604020202020204" pitchFamily="34" charset="0"/>
              </a:rPr>
              <a:t>развития мини-музея</a:t>
            </a:r>
          </a:p>
          <a:p>
            <a:r>
              <a:rPr lang="ru-RU" sz="2800" dirty="0" smtClean="0">
                <a:latin typeface="+mj-lt"/>
                <a:cs typeface="Arial" panose="020B0604020202020204" pitchFamily="34" charset="0"/>
              </a:rPr>
              <a:t>Перечень </a:t>
            </a:r>
            <a:r>
              <a:rPr lang="ru-RU" sz="2800" dirty="0">
                <a:latin typeface="+mj-lt"/>
                <a:cs typeface="Arial" panose="020B0604020202020204" pitchFamily="34" charset="0"/>
              </a:rPr>
              <a:t>экспонатов 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мини-музея</a:t>
            </a:r>
          </a:p>
          <a:p>
            <a:r>
              <a:rPr lang="ru-RU" sz="2800" dirty="0" smtClean="0">
                <a:latin typeface="+mj-lt"/>
                <a:cs typeface="Arial" panose="020B0604020202020204" pitchFamily="34" charset="0"/>
              </a:rPr>
              <a:t>Ожидаемые результаты</a:t>
            </a:r>
          </a:p>
          <a:p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6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2083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b="1" dirty="0" smtClean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008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03232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</a:t>
            </a:r>
            <a:r>
              <a:rPr lang="ru-RU" sz="3600" b="1" dirty="0" smtClean="0">
                <a:cs typeface="Arial" panose="020B0604020202020204" pitchFamily="34" charset="0"/>
              </a:rPr>
              <a:t>Паспортные </a:t>
            </a:r>
            <a:r>
              <a:rPr lang="ru-RU" sz="3600" b="1" dirty="0">
                <a:cs typeface="Arial" panose="020B0604020202020204" pitchFamily="34" charset="0"/>
              </a:rPr>
              <a:t>данные мини-музея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196752"/>
            <a:ext cx="6408713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b="1" dirty="0">
                <a:latin typeface="+mj-lt"/>
                <a:cs typeface="Arial" panose="020B0604020202020204" pitchFamily="34" charset="0"/>
              </a:rPr>
              <a:t>Цель:  </a:t>
            </a:r>
            <a:r>
              <a:rPr lang="ru-RU" sz="6400" dirty="0">
                <a:latin typeface="+mj-lt"/>
                <a:cs typeface="Arial" panose="020B0604020202020204" pitchFamily="34" charset="0"/>
              </a:rPr>
              <a:t>формирование и развитие гражданско-патриотических чувств у детей дошкольного возраста посредством «музейной педагогики</a:t>
            </a:r>
            <a:r>
              <a:rPr lang="ru-RU" sz="6400" dirty="0" smtClean="0">
                <a:latin typeface="+mj-lt"/>
                <a:cs typeface="Arial" panose="020B0604020202020204" pitchFamily="34" charset="0"/>
              </a:rPr>
              <a:t>».</a:t>
            </a:r>
            <a:endParaRPr lang="en-US" sz="6400" dirty="0" smtClean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64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b="1" dirty="0">
                <a:latin typeface="+mj-lt"/>
                <a:cs typeface="Arial" panose="020B0604020202020204" pitchFamily="34" charset="0"/>
              </a:rPr>
              <a:t>Задачи: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 smtClean="0">
                <a:latin typeface="+mj-lt"/>
                <a:cs typeface="Arial" panose="020B0604020202020204" pitchFamily="34" charset="0"/>
              </a:rPr>
              <a:t>Привлечение родителей к культурно-досуговой деятельности детского сада;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 smtClean="0">
                <a:latin typeface="+mj-lt"/>
                <a:cs typeface="Arial" panose="020B0604020202020204" pitchFamily="34" charset="0"/>
              </a:rPr>
              <a:t>Расширение </a:t>
            </a:r>
            <a:r>
              <a:rPr lang="ru-RU" sz="6400" dirty="0">
                <a:latin typeface="+mj-lt"/>
                <a:cs typeface="Arial" panose="020B0604020202020204" pitchFamily="34" charset="0"/>
              </a:rPr>
              <a:t>кругозора детей с помощью информационной и экскурсионной деятельности;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>
                <a:latin typeface="+mj-lt"/>
                <a:cs typeface="Arial" panose="020B0604020202020204" pitchFamily="34" charset="0"/>
              </a:rPr>
              <a:t>Расширение знаний детей о ВОВ.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>
                <a:latin typeface="+mj-lt"/>
                <a:cs typeface="Arial" panose="020B0604020202020204" pitchFamily="34" charset="0"/>
              </a:rPr>
              <a:t>Развивать познавательные способности  в процессе практической деятельности.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>
                <a:latin typeface="+mj-lt"/>
                <a:cs typeface="Arial" panose="020B0604020202020204" pitchFamily="34" charset="0"/>
              </a:rPr>
              <a:t>Способствовать формированию интереса к истории своей родины, событиям прошлых лет;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>
                <a:latin typeface="+mj-lt"/>
                <a:cs typeface="Arial" panose="020B0604020202020204" pitchFamily="34" charset="0"/>
              </a:rPr>
              <a:t>Обогащение предметно-развивающей среды детского сада;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>
                <a:latin typeface="+mj-lt"/>
                <a:cs typeface="Arial" panose="020B0604020202020204" pitchFamily="34" charset="0"/>
              </a:rPr>
              <a:t>Включить родителей и детей в поисково-исследовательскую работу, сбор информации по заданной теме;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>
                <a:latin typeface="+mj-lt"/>
                <a:cs typeface="Arial" panose="020B0604020202020204" pitchFamily="34" charset="0"/>
              </a:rPr>
              <a:t>Развивать познавательную активность детей;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>
                <a:latin typeface="+mj-lt"/>
                <a:cs typeface="Arial" panose="020B0604020202020204" pitchFamily="34" charset="0"/>
              </a:rPr>
              <a:t>Приобщение дошкольников к общечеловеческим ценностям;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6400" dirty="0">
                <a:latin typeface="+mj-lt"/>
                <a:cs typeface="Arial" panose="020B0604020202020204" pitchFamily="34" charset="0"/>
              </a:rPr>
              <a:t>Воспитание у дошкольников основ толерантности; </a:t>
            </a:r>
          </a:p>
          <a:p>
            <a:pPr marL="0" indent="0">
              <a:buNone/>
            </a:pPr>
            <a:r>
              <a:rPr lang="ru-RU" sz="6400" b="1" dirty="0">
                <a:latin typeface="+mj-lt"/>
                <a:cs typeface="Arial" panose="020B0604020202020204" pitchFamily="34" charset="0"/>
              </a:rPr>
              <a:t>Интерактивность </a:t>
            </a:r>
            <a:r>
              <a:rPr lang="ru-RU" sz="6400" dirty="0">
                <a:latin typeface="+mj-lt"/>
                <a:cs typeface="Arial" panose="020B0604020202020204" pitchFamily="34" charset="0"/>
              </a:rPr>
              <a:t>– основной методологический прием в работе   данного  музея. Он не только  является хранилищем, но и живым организмом  в процессе познания.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5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725544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Основные направления деятельности </a:t>
            </a:r>
            <a:r>
              <a:rPr lang="ru-RU" sz="2800" b="1" dirty="0" smtClean="0">
                <a:cs typeface="Arial" panose="020B0604020202020204" pitchFamily="34" charset="0"/>
              </a:rPr>
              <a:t/>
            </a:r>
            <a:br>
              <a:rPr lang="ru-RU" sz="2800" b="1" dirty="0" smtClean="0">
                <a:cs typeface="Arial" panose="020B0604020202020204" pitchFamily="34" charset="0"/>
              </a:rPr>
            </a:br>
            <a:r>
              <a:rPr lang="ru-RU" sz="2800" b="1" dirty="0" smtClean="0">
                <a:cs typeface="Arial" panose="020B0604020202020204" pitchFamily="34" charset="0"/>
              </a:rPr>
              <a:t>мини-музея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852936"/>
            <a:ext cx="8229600" cy="452596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cs typeface="Arial" panose="020B0604020202020204" pitchFamily="34" charset="0"/>
              </a:rPr>
              <a:t>Изучать  собранный материал.</a:t>
            </a:r>
          </a:p>
          <a:p>
            <a:r>
              <a:rPr lang="ru-RU" sz="2800" dirty="0">
                <a:latin typeface="+mj-lt"/>
                <a:cs typeface="Arial" panose="020B0604020202020204" pitchFamily="34" charset="0"/>
              </a:rPr>
              <a:t>Совместно с родителями и детьми осуществлять создание экспозиций, выставок, развлечений и досугов.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cs typeface="Arial" panose="020B0604020202020204" pitchFamily="34" charset="0"/>
              </a:rPr>
              <a:t>Проводить экскурсии для детей других групп</a:t>
            </a:r>
            <a:r>
              <a:rPr lang="ru-RU" sz="2800" b="1" dirty="0">
                <a:latin typeface="+mj-lt"/>
                <a:cs typeface="Arial" panose="020B0604020202020204" pitchFamily="34" charset="0"/>
              </a:rPr>
              <a:t>.</a:t>
            </a:r>
            <a:endParaRPr lang="ru-RU" sz="2800" dirty="0">
              <a:latin typeface="+mj-lt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8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7524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Тематический план образовательной деятельности в мини-музее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232650"/>
              </p:ext>
            </p:extLst>
          </p:nvPr>
        </p:nvGraphicFramePr>
        <p:xfrm>
          <a:off x="1017302" y="908723"/>
          <a:ext cx="7109395" cy="5703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5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п/п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Месяц проведения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Краткое содержание образовательной деятельности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Участники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Презентация «История</a:t>
                      </a:r>
                      <a:r>
                        <a:rPr lang="ru-RU" sz="1100" baseline="0" dirty="0" smtClean="0">
                          <a:effectLst/>
                        </a:rPr>
                        <a:t> Георгиевской ленточки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Боевая слава русского народа. Связь времен.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Воспитатели, </a:t>
                      </a:r>
                      <a:r>
                        <a:rPr lang="ru-RU" sz="1100" dirty="0" smtClean="0">
                          <a:effectLst/>
                        </a:rPr>
                        <a:t>дети старшей и </a:t>
                      </a:r>
                      <a:r>
                        <a:rPr lang="ru-RU" sz="1100" dirty="0" err="1" smtClean="0">
                          <a:effectLst/>
                        </a:rPr>
                        <a:t>подг.групп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Детско-родительская выставка «Военная</a:t>
                      </a:r>
                      <a:r>
                        <a:rPr lang="ru-RU" sz="1100" baseline="0" dirty="0" smtClean="0">
                          <a:effectLst/>
                        </a:rPr>
                        <a:t> техника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Знакомство детей с </a:t>
                      </a:r>
                      <a:r>
                        <a:rPr lang="ru-RU" sz="1100" dirty="0" smtClean="0">
                          <a:effectLst/>
                        </a:rPr>
                        <a:t>боевой</a:t>
                      </a:r>
                      <a:r>
                        <a:rPr lang="ru-RU" sz="1100" baseline="0" dirty="0" smtClean="0">
                          <a:effectLst/>
                        </a:rPr>
                        <a:t> техникой военных лет, развитие конструктивных навыков и творческих способностей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Воспитатели, </a:t>
                      </a:r>
                      <a:r>
                        <a:rPr lang="ru-RU" sz="1100" dirty="0" smtClean="0">
                          <a:effectLst/>
                        </a:rPr>
                        <a:t>дети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Выставка и обзор книг «Они</a:t>
                      </a:r>
                      <a:r>
                        <a:rPr lang="ru-RU" sz="1100" baseline="0" dirty="0" smtClean="0">
                          <a:effectLst/>
                        </a:rPr>
                        <a:t> сражались за Родину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Знакомство с </a:t>
                      </a:r>
                      <a:r>
                        <a:rPr lang="ru-RU" sz="1100" dirty="0" smtClean="0">
                          <a:effectLst/>
                        </a:rPr>
                        <a:t>подвигом</a:t>
                      </a:r>
                      <a:r>
                        <a:rPr lang="ru-RU" sz="1100" baseline="0" dirty="0" smtClean="0">
                          <a:effectLst/>
                        </a:rPr>
                        <a:t> советских солдат в ВОВ.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Воспитатели, дети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Презентация</a:t>
                      </a:r>
                      <a:r>
                        <a:rPr lang="ru-RU" sz="1100" baseline="0" dirty="0" smtClean="0">
                          <a:effectLst/>
                        </a:rPr>
                        <a:t> «Дети войны»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Знакомство с силой и мужеством </a:t>
                      </a:r>
                      <a:r>
                        <a:rPr lang="ru-RU" sz="1100" dirty="0" smtClean="0">
                          <a:effectLst/>
                        </a:rPr>
                        <a:t>советских детей</a:t>
                      </a:r>
                      <a:r>
                        <a:rPr lang="ru-RU" sz="1100" baseline="0" dirty="0" smtClean="0">
                          <a:effectLst/>
                        </a:rPr>
                        <a:t> в ВОВ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Воспитатели, дети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акция «Блокадный хлеб»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Знакомство детей с </a:t>
                      </a:r>
                      <a:r>
                        <a:rPr lang="ru-RU" sz="1100" dirty="0" smtClean="0">
                          <a:effectLst/>
                        </a:rPr>
                        <a:t>выражением</a:t>
                      </a:r>
                      <a:r>
                        <a:rPr lang="ru-RU" sz="1100" baseline="0" dirty="0" smtClean="0">
                          <a:effectLst/>
                        </a:rPr>
                        <a:t> «блокадный хлеб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Воспитатели, дети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Февраль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«Наша </a:t>
                      </a:r>
                      <a:r>
                        <a:rPr lang="ru-RU" sz="1100" dirty="0">
                          <a:effectLst/>
                        </a:rPr>
                        <a:t>армия сильна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Выставка военной техники, оружия.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Знакомство детей с современной армией, родом войск, </a:t>
                      </a:r>
                      <a:r>
                        <a:rPr lang="ru-RU" sz="1100" dirty="0" smtClean="0">
                          <a:effectLst/>
                        </a:rPr>
                        <a:t>воинами </a:t>
                      </a:r>
                      <a:r>
                        <a:rPr lang="ru-RU" sz="1100" dirty="0">
                          <a:effectLst/>
                        </a:rPr>
                        <a:t>– интернационалистами.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Воспитатели, дети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0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Март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«Женщины войны</a:t>
                      </a:r>
                      <a:r>
                        <a:rPr lang="ru-RU" sz="1100" dirty="0" smtClean="0">
                          <a:effectLst/>
                        </a:rPr>
                        <a:t>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Встреча</a:t>
                      </a:r>
                      <a:r>
                        <a:rPr lang="ru-RU" sz="11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с членами отряда поискового движения России «Азимут»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Знакомство детей с тружениками тыла, медсестрами «Все для фронта, все для победы</a:t>
                      </a:r>
                      <a:r>
                        <a:rPr lang="ru-RU" sz="1100" dirty="0" smtClean="0">
                          <a:effectLst/>
                        </a:rPr>
                        <a:t>!».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Знакомство  с военно-исторической деятельностью отряда.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Воспитатели, </a:t>
                      </a:r>
                      <a:r>
                        <a:rPr lang="ru-RU" sz="1100" dirty="0" smtClean="0">
                          <a:effectLst/>
                        </a:rPr>
                        <a:t>дети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старшей и </a:t>
                      </a:r>
                      <a:r>
                        <a:rPr lang="ru-RU" sz="1100" dirty="0" err="1" smtClean="0">
                          <a:effectLst/>
                        </a:rPr>
                        <a:t>подг.групп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Апрель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»Мы помним! Мы гордимся».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Знакомство</a:t>
                      </a:r>
                      <a:r>
                        <a:rPr lang="ru-RU" sz="1100" baseline="0" dirty="0" smtClean="0">
                          <a:effectLst/>
                        </a:rPr>
                        <a:t> с историей военных лет своей семьи</a:t>
                      </a:r>
                      <a:r>
                        <a:rPr lang="ru-RU" sz="1100" dirty="0" smtClean="0">
                          <a:effectLst/>
                        </a:rPr>
                        <a:t>. Лента памяти.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Воспитатели, </a:t>
                      </a:r>
                      <a:r>
                        <a:rPr lang="ru-RU" sz="1100" dirty="0" smtClean="0">
                          <a:effectLst/>
                        </a:rPr>
                        <a:t>дети, родители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«Этот День Победы».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в акции «Свет в окне», конкурсе чтецов «Стихи рожденные войной»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Воспитатели, </a:t>
                      </a:r>
                      <a:r>
                        <a:rPr lang="ru-RU" sz="1100" dirty="0" smtClean="0">
                          <a:effectLst/>
                        </a:rPr>
                        <a:t>дети, родители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1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8229600" cy="5174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Средства патриотического воспитания: 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dirty="0"/>
              <a:t>Встречи с ветеранами </a:t>
            </a:r>
            <a:r>
              <a:rPr lang="ru-RU" dirty="0" err="1"/>
              <a:t>ВОв</a:t>
            </a:r>
            <a:r>
              <a:rPr lang="ru-RU" dirty="0"/>
              <a:t> и локальных войн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Экскурсии по музейным выставкам для всех возрастных групп</a:t>
            </a:r>
            <a:r>
              <a:rPr lang="ru-R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Музейные уроки (на базе музея</a:t>
            </a:r>
            <a:r>
              <a:rPr lang="ru-RU" dirty="0" smtClean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 </a:t>
            </a:r>
            <a:r>
              <a:rPr lang="ru-RU" dirty="0"/>
              <a:t>Экскурсионная деятельность;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Познавательные занятия в старших группах;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Диспуты</a:t>
            </a:r>
            <a:r>
              <a:rPr lang="ru-RU" dirty="0"/>
              <a:t>, круглые столы с детьми и родителями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Оформление тематических выставок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Проведение </a:t>
            </a:r>
            <a:r>
              <a:rPr lang="ru-RU" dirty="0" smtClean="0"/>
              <a:t>викторин;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5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03232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Тематическая выставка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97" y="1231549"/>
            <a:ext cx="3479904" cy="25199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66" y="4036768"/>
            <a:ext cx="3479904" cy="2519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-1589" r="18326" b="1589"/>
          <a:stretch/>
        </p:blipFill>
        <p:spPr>
          <a:xfrm>
            <a:off x="1835696" y="1231549"/>
            <a:ext cx="3024335" cy="2341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6" y="4036396"/>
            <a:ext cx="316835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" t="16246" r="1077" b="16963"/>
          <a:stretch/>
        </p:blipFill>
        <p:spPr>
          <a:xfrm>
            <a:off x="4860032" y="4005064"/>
            <a:ext cx="4104456" cy="26642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26023" r="-1799" b="3801"/>
          <a:stretch/>
        </p:blipFill>
        <p:spPr>
          <a:xfrm>
            <a:off x="5658483" y="274638"/>
            <a:ext cx="3312368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29399" r="1041" b="9051"/>
          <a:stretch/>
        </p:blipFill>
        <p:spPr>
          <a:xfrm>
            <a:off x="139099" y="1052736"/>
            <a:ext cx="5436096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9" b="17451"/>
          <a:stretch/>
        </p:blipFill>
        <p:spPr>
          <a:xfrm>
            <a:off x="251520" y="3974937"/>
            <a:ext cx="4104456" cy="26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Они сражались за Родину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268145" cy="222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\с телефона\IMG_20200128_1052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95302"/>
            <a:ext cx="3140374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_20200211_1600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95" y="4390735"/>
            <a:ext cx="3251318" cy="2202180"/>
          </a:xfrm>
          <a:prstGeom prst="rect">
            <a:avLst/>
          </a:prstGeom>
          <a:noFill/>
        </p:spPr>
      </p:pic>
      <p:pic>
        <p:nvPicPr>
          <p:cNvPr id="7" name="Рисунок 6" descr="C:\Users\Home\Desktop\к фильму\к 75-летию Победы\поисковики\IMG_20200219_1448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795302"/>
            <a:ext cx="3286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_0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мая_02</Template>
  <TotalTime>417</TotalTime>
  <Words>888</Words>
  <Application>Microsoft Office PowerPoint</Application>
  <PresentationFormat>Экран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9 мая_02</vt:lpstr>
      <vt:lpstr>ПАСПОРТ МИНИ – МУЗЕЯ «Мы помним – мы гордимся»</vt:lpstr>
      <vt:lpstr>Содержание</vt:lpstr>
      <vt:lpstr>    Паспортные данные мини-музея </vt:lpstr>
      <vt:lpstr>Основные направления деятельности  мини-музея </vt:lpstr>
      <vt:lpstr>Тематический план образовательной деятельности в мини-музее</vt:lpstr>
      <vt:lpstr>Презентация PowerPoint</vt:lpstr>
      <vt:lpstr>Тематическая выставка </vt:lpstr>
      <vt:lpstr>Презентация PowerPoint</vt:lpstr>
      <vt:lpstr>Они сражались за Родину</vt:lpstr>
      <vt:lpstr>Урок мужества</vt:lpstr>
      <vt:lpstr>Презентация PowerPoint</vt:lpstr>
      <vt:lpstr>Чтобы помнили</vt:lpstr>
      <vt:lpstr>Встреча с поисковиками</vt:lpstr>
      <vt:lpstr>Презентация PowerPoint</vt:lpstr>
      <vt:lpstr>Лента памяти</vt:lpstr>
      <vt:lpstr>Презентация PowerPoint</vt:lpstr>
      <vt:lpstr>Перспективы развития мини-музея </vt:lpstr>
      <vt:lpstr>Экспонаты мини-музея</vt:lpstr>
      <vt:lpstr>Ожидаемые результаты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МИНИ – МУЗЕЯ «Музей боевой славы»</dc:title>
  <dc:creator>ЛиПа</dc:creator>
  <cp:lastModifiedBy>Lenovo</cp:lastModifiedBy>
  <cp:revision>38</cp:revision>
  <cp:lastPrinted>2014-10-22T20:05:50Z</cp:lastPrinted>
  <dcterms:created xsi:type="dcterms:W3CDTF">2014-10-22T19:00:10Z</dcterms:created>
  <dcterms:modified xsi:type="dcterms:W3CDTF">2020-10-22T09:12:22Z</dcterms:modified>
</cp:coreProperties>
</file>