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Default ContentType="image/gif" Extension="gif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sldIdLst>
    <p:sldId id="286" r:id="rId2"/>
    <p:sldId id="257" r:id="rId3"/>
    <p:sldId id="259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4" r:id="rId15"/>
    <p:sldId id="281" r:id="rId16"/>
    <p:sldId id="282" r:id="rId17"/>
    <p:sldId id="283" r:id="rId18"/>
    <p:sldId id="260" r:id="rId19"/>
    <p:sldId id="261" r:id="rId20"/>
    <p:sldId id="262" r:id="rId21"/>
    <p:sldId id="263" r:id="rId22"/>
    <p:sldId id="264" r:id="rId23"/>
    <p:sldId id="265" r:id="rId24"/>
    <p:sldId id="267" r:id="rId25"/>
    <p:sldId id="268" r:id="rId26"/>
    <p:sldId id="269" r:id="rId27"/>
    <p:sldId id="270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4802EC-0B02-4237-B3D3-0C028DEC781F}" type="datetimeFigureOut">
              <a:rPr lang="ru-RU" smtClean="0"/>
              <a:pPr/>
              <a:t>19.02.2015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F9A7F4-72FD-481C-9C3E-7C91C3550E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День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Защитника Отечества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Содержимое 3" descr="3230853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782762"/>
            <a:ext cx="6096000" cy="43434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-не так силён, как два других героя;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-но уверенно снимает лук;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-стрела у него всегда наготове.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img29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162" y="823119"/>
            <a:ext cx="2295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&amp;Kcy;&amp;acy;&amp;rcy;&amp;tcy;&amp;icy;&amp;ncy;&amp;acy; &amp;Bcy;&amp;ocy;&amp;gcy;&amp;acy;&amp;tcy;&amp;ycy;&amp;rcy;&amp;icy; &amp;Tcy;&amp;rcy;&amp;icy; &amp;bcy;&amp;ocy;&amp;gcy;&amp;acy;&amp;tcy;&amp;ycy;&amp;rcy;&amp;yacy;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430376" y="1600200"/>
            <a:ext cx="6283248" cy="470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За спинами богатырей – Русская земля. Холмы, грозовое небо, чистое поле. Образ могучей родины. Богатыри объединены общим стремлением.</a:t>
            </a:r>
            <a:endParaRPr lang="ru-RU" sz="24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Война 1812 года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0000" y="1368000"/>
            <a:ext cx="4994089" cy="5112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Первая мировая война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84410" y="1600200"/>
            <a:ext cx="6375179" cy="470852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54665620_f_156649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236" y="144000"/>
            <a:ext cx="4845232" cy="65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Великая Отечественная война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04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Защитники Отечества в наше время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asker-tatbikatı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8000" y="1764000"/>
            <a:ext cx="7020000" cy="4212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rad-pobedy-9-ma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24819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Мотострелковые войска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9500" y="836712"/>
            <a:ext cx="6985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8708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980728"/>
            <a:ext cx="70567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</a:rPr>
              <a:t>23 февраля </a:t>
            </a:r>
            <a:r>
              <a:rPr lang="ru-RU" sz="2800" dirty="0" smtClean="0"/>
              <a:t>мы традиционно празднуем День защитника Отечества, один из важнейших праздников в календаре россиян. Это не просто день почитания солдат и бойцов, служивших и защищавших страну во время войны и невзгод </a:t>
            </a:r>
            <a:r>
              <a:rPr lang="ru-RU" sz="2800" dirty="0" smtClean="0"/>
              <a:t>- </a:t>
            </a:r>
            <a:r>
              <a:rPr lang="ru-RU" sz="2800" dirty="0" smtClean="0"/>
              <a:t>знаменательная дата уже превратилась в своеобразный неофициальный «день всех мужчин». </a:t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1168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Танковые войска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196752"/>
            <a:ext cx="7056784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04654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Ракетные войска и артиллерия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28801"/>
            <a:ext cx="4248471" cy="44644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1628801"/>
            <a:ext cx="4032448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230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Войска противовоздушной обороны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908720"/>
            <a:ext cx="576064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6475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 smtClean="0"/>
              <a:t>Инженерные войска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1268760"/>
            <a:ext cx="568863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7692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0226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Ракетные войска стратегического назначения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412776"/>
            <a:ext cx="6696743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390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Космические войска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412776"/>
            <a:ext cx="6696744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1270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Воздушно-десантные войска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268760"/>
            <a:ext cx="7344816" cy="527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06827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Мальчики – будущие защитники Отечества</a:t>
            </a:r>
            <a:endParaRPr lang="ru-RU" dirty="0"/>
          </a:p>
        </p:txBody>
      </p:sp>
      <p:pic>
        <p:nvPicPr>
          <p:cNvPr id="5" name="Содержимое 4" descr="1361540433_bzr-1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03295" y="1600200"/>
            <a:ext cx="2346409" cy="4525963"/>
          </a:xfrm>
        </p:spPr>
      </p:pic>
      <p:pic>
        <p:nvPicPr>
          <p:cNvPr id="6" name="Содержимое 5" descr="x_fd6b1eb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54800"/>
            <a:ext cx="4038600" cy="34167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385647_88078177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1524000"/>
            <a:ext cx="5715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16632"/>
            <a:ext cx="784887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Автор: Е. Александрова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БУДУЩИМ ЗАЩИТНИКАМ ОТЕЧЕСТВА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День защитников Отечества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Отмечает вся страна.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Чтит сегодня человечество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Тех, чья слава на века!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Кто с мечом, в кольчуге кованой,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Нашу землю защищал,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Кто в борьбе с фашистской нечистью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Вновь свободу отстоял!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Для защитников Отечества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Дел всегда невпроворот -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Неспокойно ведь в Отечестве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своих полно забот.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Вы пока что дошколята,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До защитников - далековато,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Но девчонок ведь и мам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Защищать придётся вам!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0508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Защитники Отечества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img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Илья Муромец: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центре на вороном коне;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-полон спокойной мощи;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-крестьянский сын;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-самый старший и самый крепкий;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-воплощение силы народной;</a:t>
            </a:r>
            <a:endParaRPr lang="ru-RU" sz="2400" dirty="0"/>
          </a:p>
        </p:txBody>
      </p:sp>
      <p:pic>
        <p:nvPicPr>
          <p:cNvPr id="5" name="img27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6" y="956468"/>
            <a:ext cx="3024000" cy="54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 правой руки Ильи Муромца свисает булатная палица;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левой руке – щит и громадное копьё;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-одет в железную кольчугу, на голове шлем;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-зорко всматривается из-под поднесённой ко лбу руки.</a:t>
            </a:r>
            <a:endParaRPr lang="ru-RU" sz="2400" dirty="0"/>
          </a:p>
        </p:txBody>
      </p:sp>
      <p:pic>
        <p:nvPicPr>
          <p:cNvPr id="5" name="img27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4587" y="956469"/>
            <a:ext cx="2352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Добрыня Никитич:</a:t>
            </a: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-средний богатырь;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-порывистый и благородный;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-на белоснежном коне;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-готов к бою;</a:t>
            </a:r>
            <a:endParaRPr lang="ru-RU" sz="2400" dirty="0"/>
          </a:p>
        </p:txBody>
      </p:sp>
      <p:pic>
        <p:nvPicPr>
          <p:cNvPr id="5" name="img35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487" y="794544"/>
            <a:ext cx="24288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-одет богато и нарядно;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-поверх кольчуги – драгоценные княжеские доспехи;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-правая рука богатыря уже вынимает меч из ножен;</a:t>
            </a:r>
            <a:b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-конь вот-вот понесёт в бой.</a:t>
            </a:r>
            <a:endParaRPr lang="ru-RU" sz="2400" dirty="0"/>
          </a:p>
        </p:txBody>
      </p:sp>
      <p:pic>
        <p:nvPicPr>
          <p:cNvPr id="5" name="img35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6487" y="794544"/>
            <a:ext cx="24288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body" idx="2"/>
          </p:nvPr>
        </p:nvSpPr>
        <p:spPr/>
        <p:txBody>
          <a:bodyPr>
            <a:normAutofit fontScale="77500" lnSpcReduction="2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cap="non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Алёша Попович:</a:t>
            </a: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/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-самый младший богатырь;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-хитрый, смотрит лукаво;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-в правой руке – гусли;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-смышлён да весел;</a:t>
            </a:r>
            <a:b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</a:br>
            <a:r>
              <a:rPr lang="ru-RU" sz="3600" b="1" cap="none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-на рыжем коне;</a:t>
            </a:r>
            <a:endParaRPr lang="ru-RU" sz="3600" b="1" cap="none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" name="img29_833" descr="pic0282_800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3162" y="823119"/>
            <a:ext cx="2295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191</Words>
  <Application>Microsoft Office PowerPoint</Application>
  <PresentationFormat>Экран (4:3)</PresentationFormat>
  <Paragraphs>45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Апекс</vt:lpstr>
      <vt:lpstr>День Защитника Отечества</vt:lpstr>
      <vt:lpstr>Слайд 2</vt:lpstr>
      <vt:lpstr>Слайд 3</vt:lpstr>
      <vt:lpstr>Защитники Отечества</vt:lpstr>
      <vt:lpstr>Слайд 5</vt:lpstr>
      <vt:lpstr>Слайд 6</vt:lpstr>
      <vt:lpstr>Слайд 7</vt:lpstr>
      <vt:lpstr>Слайд 8</vt:lpstr>
      <vt:lpstr>Слайд 9</vt:lpstr>
      <vt:lpstr>Слайд 10</vt:lpstr>
      <vt:lpstr>За спинами богатырей – Русская земля. Холмы, грозовое небо, чистое поле. Образ могучей родины. Богатыри объединены общим стремлением.</vt:lpstr>
      <vt:lpstr>Война 1812 года</vt:lpstr>
      <vt:lpstr>Первая мировая война</vt:lpstr>
      <vt:lpstr>Слайд 14</vt:lpstr>
      <vt:lpstr>Великая Отечественная война</vt:lpstr>
      <vt:lpstr>Защитники Отечества в наше время</vt:lpstr>
      <vt:lpstr>Слайд 17</vt:lpstr>
      <vt:lpstr>Слайд 18</vt:lpstr>
      <vt:lpstr>Мотострелковые войска</vt:lpstr>
      <vt:lpstr>Танковые войска</vt:lpstr>
      <vt:lpstr>Ракетные войска и артиллерия</vt:lpstr>
      <vt:lpstr>Войска противовоздушной обороны</vt:lpstr>
      <vt:lpstr>Инженерные войска</vt:lpstr>
      <vt:lpstr>Слайд 24</vt:lpstr>
      <vt:lpstr>Ракетные войска стратегического назначения</vt:lpstr>
      <vt:lpstr>Космические войска</vt:lpstr>
      <vt:lpstr>Воздушно-десантные войска</vt:lpstr>
      <vt:lpstr>Мальчики – будущие защитники Отечества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«день защитника отечества»</dc:title>
  <dc:creator>Elena</dc:creator>
  <cp:lastModifiedBy>User</cp:lastModifiedBy>
  <cp:revision>15</cp:revision>
  <dcterms:created xsi:type="dcterms:W3CDTF">2013-02-17T11:03:43Z</dcterms:created>
  <dcterms:modified xsi:type="dcterms:W3CDTF">2015-02-19T18:16:23Z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3528293</vt:lpwstr>
  </property>
  <property fmtid="{D5CDD505-2E9C-101B-9397-08002B2CF9AE}" name="NXPowerLiteSettings" pid="3">
    <vt:lpwstr>F6000400038000</vt:lpwstr>
  </property>
  <property fmtid="{D5CDD505-2E9C-101B-9397-08002B2CF9AE}" name="NXPowerLiteVersion" pid="4">
    <vt:lpwstr>D4.3.1</vt:lpwstr>
  </property>
</Properties>
</file>