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7" r:id="rId7"/>
    <p:sldId id="266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150" name="Picture 6" descr="https://sun1-21.userapi.com/c635105/v635105814/34e58/azqPhHl_PW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204" y="1285860"/>
            <a:ext cx="2603022" cy="3786214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 rot="10800000" flipV="1">
            <a:off x="1000100" y="2352961"/>
            <a:ext cx="550072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к тебе на майские приеду ...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скамейку сяду и шепну 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Здравствуй , дед ...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Победу 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меня 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нас ...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тишину 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Старшая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группа СП «Детский сад»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Садрыева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Л.Ю.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https://avatars.mds.yandex.net/get-pdb/1943918/3c26e2bc-0b51-4d1c-9ed7-e8c4f5bd50c9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143116"/>
            <a:ext cx="3357586" cy="3643338"/>
          </a:xfrm>
          <a:prstGeom prst="hexagon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https://sun1-30.userapi.com/Ga52-43YbdFEaMyjRD0zTOqj7vtp3J4FOlom2g/KuvuA7pXbyQ.jpg"/>
          <p:cNvPicPr/>
          <p:nvPr/>
        </p:nvPicPr>
        <p:blipFill>
          <a:blip r:embed="rId4" cstate="print"/>
          <a:srcRect r="11259" b="27575"/>
          <a:stretch>
            <a:fillRect/>
          </a:stretch>
        </p:blipFill>
        <p:spPr bwMode="auto">
          <a:xfrm>
            <a:off x="6429388" y="2357430"/>
            <a:ext cx="2214578" cy="3214710"/>
          </a:xfrm>
          <a:prstGeom prst="parallelogram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https://sun9-25.userapi.com/c856132/v856132180/2263ec/ZRpYctljR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357430"/>
            <a:ext cx="2348582" cy="3245042"/>
          </a:xfrm>
          <a:prstGeom prst="parallelogram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https://avatars.mds.yandex.net/get-pdb/1943918/3c26e2bc-0b51-4d1c-9ed7-e8c4f5bd50c9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3929090" cy="3071834"/>
          </a:xfrm>
          <a:prstGeom prst="hexagon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https://sun1-90.userapi.com/MYHYVPbiBXoKvLrIliJpGwidLort8T0iXwvO_g/-mio-p9mhS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6582">
            <a:off x="900123" y="3679384"/>
            <a:ext cx="2557409" cy="3085257"/>
          </a:xfrm>
          <a:prstGeom prst="parallelogram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https://sun1-92.userapi.com/pMANvYQlt4PfRhhJQQ8A9KaeqAYbtRLR8Yvoyg/T60pydJe2R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6128">
            <a:off x="5984100" y="3643612"/>
            <a:ext cx="2155143" cy="3026979"/>
          </a:xfrm>
          <a:prstGeom prst="parallelogram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https://sun1-92.userapi.com/pMANvYQlt4PfRhhJQQ8A9KaeqAYbtRLR8Yvoyg/T60pydJe2R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6128">
            <a:off x="5994360" y="3637593"/>
            <a:ext cx="2155143" cy="3026979"/>
          </a:xfrm>
          <a:prstGeom prst="parallelogram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Рисунок 9" descr="https://sun1-92.userapi.com/pMANvYQlt4PfRhhJQQ8A9KaeqAYbtRLR8Yvoyg/T60pydJe2R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6128">
            <a:off x="6001754" y="3633467"/>
            <a:ext cx="2155143" cy="3026979"/>
          </a:xfrm>
          <a:prstGeom prst="parallelogram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https://avatars.mds.yandex.net/get-pdb/1943918/3c26e2bc-0b51-4d1c-9ed7-e8c4f5bd50c9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14620"/>
            <a:ext cx="2643206" cy="2071702"/>
          </a:xfrm>
          <a:prstGeom prst="hexagon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https://sun1-20.userapi.com/6n5krRQ9AR1CfScruCrIyzoEK9p_-uH6schClA/YzqAMl2IX-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000240"/>
            <a:ext cx="2786082" cy="4643446"/>
          </a:xfrm>
          <a:prstGeom prst="parallelogram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https://sun1-20.userapi.com/QoZbReKrCHXTE0d3h2X_aTIIc0NgFhZgFp9Hpg/0JqJDeOZcuc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928754"/>
            <a:ext cx="3000364" cy="4929246"/>
          </a:xfrm>
          <a:prstGeom prst="parallelogram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https://sun1-93.userapi.com/pDFnV5XucxccVRITic25RbTaiQysb8-0rADavA/hd7vRHHOZKA.jpg"/>
          <p:cNvPicPr>
            <a:picLocks noChangeAspect="1" noChangeArrowheads="1"/>
          </p:cNvPicPr>
          <p:nvPr/>
        </p:nvPicPr>
        <p:blipFill>
          <a:blip r:embed="rId3" cstate="print"/>
          <a:srcRect l="16666" t="4167" r="23959" b="4167"/>
          <a:stretch>
            <a:fillRect/>
          </a:stretch>
        </p:blipFill>
        <p:spPr bwMode="auto">
          <a:xfrm>
            <a:off x="857224" y="2571744"/>
            <a:ext cx="2714644" cy="3143272"/>
          </a:xfrm>
          <a:prstGeom prst="parallelogram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" name="Рисунок 5" descr="https://avatars.mds.yandex.net/get-pdb/1943918/3c26e2bc-0b51-4d1c-9ed7-e8c4f5bd50c9/s1200?webp=fals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714620"/>
            <a:ext cx="2643206" cy="2071702"/>
          </a:xfrm>
          <a:prstGeom prst="hexagon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https://sun1-84.userapi.com/s4SZb2XALaLMuUS2BSlGF3_CzyN1UZMNK5fhlg/hQ9viBNz2o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285992"/>
            <a:ext cx="2428892" cy="3214710"/>
          </a:xfrm>
          <a:prstGeom prst="parallelogram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Рисунок 5" descr="https://avatars.mds.yandex.net/get-pdb/1943918/3c26e2bc-0b51-4d1c-9ed7-e8c4f5bd50c9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2643206" cy="2071702"/>
          </a:xfrm>
          <a:prstGeom prst="hexagon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https://sun1-47.userapi.com/ikPPXa_kge4qIwHVqe_CU0B4USgovJ2LlrDjWQ/tT8hPoQRPd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14620"/>
            <a:ext cx="25003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1-47.userapi.com/ikPPXa_kge4qIwHVqe_CU0B4USgovJ2LlrDjWQ/tT8hPoQRPd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928934"/>
            <a:ext cx="25003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58" y="3786190"/>
            <a:ext cx="295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Селиванова Екатерина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4000504"/>
            <a:ext cx="255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Коротаева</a:t>
            </a:r>
            <a:r>
              <a:rPr lang="ru-RU" b="1" dirty="0" smtClean="0">
                <a:solidFill>
                  <a:srgbClr val="FF0000"/>
                </a:solidFill>
              </a:rPr>
              <a:t> Валерия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14338"/>
            <a:ext cx="9143999" cy="6858000"/>
          </a:xfrm>
          <a:prstGeom prst="rect">
            <a:avLst/>
          </a:prstGeom>
          <a:noFill/>
        </p:spPr>
      </p:pic>
      <p:pic>
        <p:nvPicPr>
          <p:cNvPr id="6" name="Рисунок 5" descr="https://avatars.mds.yandex.net/get-pdb/1943918/3c26e2bc-0b51-4d1c-9ed7-e8c4f5bd50c9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2643206" cy="2071702"/>
          </a:xfrm>
          <a:prstGeom prst="hexagon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https://sun1-47.userapi.com/ikPPXa_kge4qIwHVqe_CU0B4USgovJ2LlrDjWQ/tT8hPoQRPd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071810"/>
            <a:ext cx="19907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1-47.userapi.com/ikPPXa_kge4qIwHVqe_CU0B4USgovJ2LlrDjWQ/tT8hPoQRPd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19907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un1-47.userapi.com/ikPPXa_kge4qIwHVqe_CU0B4USgovJ2LlrDjWQ/tT8hPoQRPd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786190"/>
            <a:ext cx="19907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un1-47.userapi.com/ikPPXa_kge4qIwHVqe_CU0B4USgovJ2LlrDjWQ/tT8hPoQRPd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14620"/>
            <a:ext cx="19907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57224" y="3571876"/>
            <a:ext cx="19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Кетов</a:t>
            </a:r>
            <a:r>
              <a:rPr lang="ru-RU" b="1" dirty="0" smtClean="0">
                <a:solidFill>
                  <a:srgbClr val="FF0000"/>
                </a:solidFill>
              </a:rPr>
              <a:t> Ярослав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3929067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Воронцов Тимофей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6" y="4357694"/>
            <a:ext cx="2879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Плотников Тимофей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3702" y="4643446"/>
            <a:ext cx="243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Морозова Наташа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Рисунок 5" descr="https://avatars.mds.yandex.net/get-pdb/1943918/3c26e2bc-0b51-4d1c-9ed7-e8c4f5bd50c9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14422"/>
            <a:ext cx="2643206" cy="2071702"/>
          </a:xfrm>
          <a:prstGeom prst="hexagon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https://sun1-47.userapi.com/ikPPXa_kge4qIwHVqe_CU0B4USgovJ2LlrDjWQ/tT8hPoQRPd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00438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1-47.userapi.com/ikPPXa_kge4qIwHVqe_CU0B4USgovJ2LlrDjWQ/tT8hPoQRPdQ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429000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un1-47.userapi.com/ikPPXa_kge4qIwHVqe_CU0B4USgovJ2LlrDjWQ/tT8hPoQRPdQ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357562"/>
            <a:ext cx="22860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71538" y="4357694"/>
            <a:ext cx="184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Аликин</a:t>
            </a:r>
            <a:r>
              <a:rPr lang="ru-RU" b="1" dirty="0" smtClean="0">
                <a:solidFill>
                  <a:srgbClr val="FF0000"/>
                </a:solidFill>
              </a:rPr>
              <a:t> Артём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4500570"/>
            <a:ext cx="297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Баженова Анастасия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4357694"/>
            <a:ext cx="254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Тимирова</a:t>
            </a:r>
            <a:r>
              <a:rPr lang="ru-RU" b="1" dirty="0" smtClean="0">
                <a:solidFill>
                  <a:srgbClr val="FF0000"/>
                </a:solidFill>
              </a:rPr>
              <a:t> Марина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Рисунок 5" descr="https://avatars.mds.yandex.net/get-pdb/1943918/3c26e2bc-0b51-4d1c-9ed7-e8c4f5bd50c9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2"/>
            <a:ext cx="2643206" cy="2071702"/>
          </a:xfrm>
          <a:prstGeom prst="hexagon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https://sun1-47.userapi.com/ikPPXa_kge4qIwHVqe_CU0B4USgovJ2LlrDjWQ/tT8hPoQRPd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571876"/>
            <a:ext cx="2286016" cy="29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1-47.userapi.com/ikPPXa_kge4qIwHVqe_CU0B4USgovJ2LlrDjWQ/tT8hPoQRPd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84" y="3786190"/>
            <a:ext cx="2286016" cy="29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un1-47.userapi.com/ikPPXa_kge4qIwHVqe_CU0B4USgovJ2LlrDjWQ/tT8hPoQRPd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2"/>
            <a:ext cx="2286016" cy="29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un1-47.userapi.com/ikPPXa_kge4qIwHVqe_CU0B4USgovJ2LlrDjWQ/tT8hPoQRPd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2286016" cy="29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4282" y="4143380"/>
            <a:ext cx="237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Шалутин</a:t>
            </a:r>
            <a:r>
              <a:rPr lang="ru-RU" b="1" dirty="0" smtClean="0">
                <a:solidFill>
                  <a:srgbClr val="FF0000"/>
                </a:solidFill>
              </a:rPr>
              <a:t> Максим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36" y="450057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Батизат</a:t>
            </a:r>
            <a:r>
              <a:rPr lang="ru-RU" b="1" dirty="0" smtClean="0">
                <a:solidFill>
                  <a:srgbClr val="FF0000"/>
                </a:solidFill>
              </a:rPr>
              <a:t> Денис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6434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Просвирнина</a:t>
            </a:r>
            <a:r>
              <a:rPr lang="ru-RU" b="1" dirty="0" smtClean="0">
                <a:solidFill>
                  <a:srgbClr val="FF0000"/>
                </a:solidFill>
              </a:rPr>
              <a:t> Полина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16" y="4929198"/>
            <a:ext cx="282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Безматерных</a:t>
            </a:r>
            <a:r>
              <a:rPr lang="ru-RU" b="1" dirty="0" smtClean="0">
                <a:solidFill>
                  <a:srgbClr val="FF0000"/>
                </a:solidFill>
              </a:rPr>
              <a:t> Милана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33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садреева</dc:creator>
  <cp:lastModifiedBy>Lenovo</cp:lastModifiedBy>
  <cp:revision>32</cp:revision>
  <dcterms:created xsi:type="dcterms:W3CDTF">2020-05-03T05:58:05Z</dcterms:created>
  <dcterms:modified xsi:type="dcterms:W3CDTF">2020-10-22T09:19:19Z</dcterms:modified>
</cp:coreProperties>
</file>