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6" r:id="rId2"/>
    <p:sldId id="277" r:id="rId3"/>
    <p:sldId id="265" r:id="rId4"/>
    <p:sldId id="267" r:id="rId5"/>
    <p:sldId id="268" r:id="rId6"/>
    <p:sldId id="264" r:id="rId7"/>
    <p:sldId id="269" r:id="rId8"/>
    <p:sldId id="278" r:id="rId9"/>
    <p:sldId id="284" r:id="rId10"/>
    <p:sldId id="283" r:id="rId11"/>
    <p:sldId id="279" r:id="rId12"/>
    <p:sldId id="280" r:id="rId13"/>
    <p:sldId id="282" r:id="rId14"/>
    <p:sldId id="281" r:id="rId15"/>
    <p:sldId id="285" r:id="rId16"/>
    <p:sldId id="270" r:id="rId17"/>
    <p:sldId id="275" r:id="rId18"/>
    <p:sldId id="271" r:id="rId19"/>
    <p:sldId id="274" r:id="rId20"/>
    <p:sldId id="273" r:id="rId21"/>
    <p:sldId id="272" r:id="rId22"/>
    <p:sldId id="257" r:id="rId23"/>
    <p:sldId id="258" r:id="rId24"/>
    <p:sldId id="259" r:id="rId25"/>
    <p:sldId id="260" r:id="rId26"/>
    <p:sldId id="261" r:id="rId27"/>
    <p:sldId id="266" r:id="rId28"/>
    <p:sldId id="286" r:id="rId29"/>
    <p:sldId id="287" r:id="rId30"/>
  </p:sldIdLst>
  <p:sldSz cx="9144000" cy="6858000" type="screen4x3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44" autoAdjust="0"/>
    <p:restoredTop sz="94660"/>
  </p:normalViewPr>
  <p:slideViewPr>
    <p:cSldViewPr>
      <p:cViewPr varScale="1">
        <p:scale>
          <a:sx n="101" d="100"/>
          <a:sy n="101" d="100"/>
        </p:scale>
        <p:origin x="-27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19" d="100"/>
          <a:sy n="119" d="100"/>
        </p:scale>
        <p:origin x="-2328" y="-108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AB564DC-87BA-4600-A572-524DD3B6A7FB}" type="datetimeFigureOut">
              <a:rPr lang="ru-RU"/>
              <a:pPr>
                <a:defRPr/>
              </a:pPr>
              <a:t>28.10.2013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EBDE95D-5FFC-4570-BA79-74B054308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0DDCEE2-B72C-410D-9706-9434A90398F4}" type="datetimeFigureOut">
              <a:rPr lang="ru-RU"/>
              <a:pPr>
                <a:defRPr/>
              </a:pPr>
              <a:t>28.10.2013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6422E54-1334-4048-BD7F-A1783B4F02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44887-BEFC-4D5A-886E-3CB7DA0241BC}" type="datetime1">
              <a:rPr lang="ru-RU"/>
              <a:pPr>
                <a:defRPr/>
              </a:pPr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509CE-9019-4A20-9074-EDEE2CF127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ED130-4A51-4E47-8EA4-BDDD6375D51A}" type="datetime1">
              <a:rPr lang="ru-RU"/>
              <a:pPr>
                <a:defRPr/>
              </a:pPr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B2304-4114-48F0-B510-84930CB9D3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08606-BEBE-41B2-B8C9-7E08E5A6602D}" type="datetime1">
              <a:rPr lang="ru-RU"/>
              <a:pPr>
                <a:defRPr/>
              </a:pPr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1783F-A6FC-47CE-A461-EAF8267E30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2E022-F019-43F4-AD8D-94AE892447A0}" type="datetime1">
              <a:rPr lang="ru-RU"/>
              <a:pPr>
                <a:defRPr/>
              </a:pPr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41CB1-ACD2-4174-823C-CF8A090D96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8A39D-D977-4107-B9C9-4F88CFF3A248}" type="datetime1">
              <a:rPr lang="ru-RU"/>
              <a:pPr>
                <a:defRPr/>
              </a:pPr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51B5E-CE35-45C0-B5C0-9FA0BCBA55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3F76F-8CA4-4762-A982-74FE655D00CF}" type="datetime1">
              <a:rPr lang="ru-RU"/>
              <a:pPr>
                <a:defRPr/>
              </a:pPr>
              <a:t>28.10.2013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CA8E0-4FEE-492C-9F71-7307B2EB30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6A982-A9B5-4891-922B-65278E84E22A}" type="datetime1">
              <a:rPr lang="ru-RU"/>
              <a:pPr>
                <a:defRPr/>
              </a:pPr>
              <a:t>28.10.2013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319D2-E729-4E1C-B399-E7E66026CF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DA58-6D79-41DE-8A50-A414723A2A09}" type="datetime1">
              <a:rPr lang="ru-RU"/>
              <a:pPr>
                <a:defRPr/>
              </a:pPr>
              <a:t>28.10.2013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91C46-E9CD-4E5F-B79E-34AD3EC2FA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C6C09-5A5A-4F60-80BB-998A918AE497}" type="datetime1">
              <a:rPr lang="ru-RU"/>
              <a:pPr>
                <a:defRPr/>
              </a:pPr>
              <a:t>28.10.2013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B78D9-F546-47E1-93F7-FFF4D7C7C8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C221B-E405-4B1F-883A-61CC92F3198C}" type="datetime1">
              <a:rPr lang="ru-RU"/>
              <a:pPr>
                <a:defRPr/>
              </a:pPr>
              <a:t>28.10.2013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CB260-18A7-4495-BBC8-C07D8E077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848C3-C472-45FA-BD78-76753A2C5585}" type="datetime1">
              <a:rPr lang="ru-RU"/>
              <a:pPr>
                <a:defRPr/>
              </a:pPr>
              <a:t>28.10.2013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C8B10-A392-424C-B50F-0ACEFE8BD1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3355FC0-8758-4977-96D4-746716A9610D}" type="datetime1">
              <a:rPr lang="ru-RU"/>
              <a:pPr>
                <a:defRPr/>
              </a:pPr>
              <a:t>28.10.2013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2604E6C-F17C-4E0B-97CE-922F52F836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1258888" y="1844675"/>
            <a:ext cx="691356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468313" y="449263"/>
            <a:ext cx="6480175" cy="51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>
                <a:solidFill>
                  <a:schemeClr val="bg1"/>
                </a:solidFill>
                <a:latin typeface="Calibri" pitchFamily="34" charset="0"/>
              </a:rPr>
              <a:t>ТОО «Электротехника фабрикасы»</a:t>
            </a:r>
          </a:p>
          <a:p>
            <a:endParaRPr lang="ru-RU" sz="220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ru-RU" sz="2200">
                <a:solidFill>
                  <a:schemeClr val="bg1"/>
                </a:solidFill>
                <a:latin typeface="Calibri" pitchFamily="34" charset="0"/>
              </a:rPr>
              <a:t>ПРОДУКЦИЯ:</a:t>
            </a:r>
          </a:p>
          <a:p>
            <a:r>
              <a:rPr lang="ru-RU" sz="2200">
                <a:solidFill>
                  <a:schemeClr val="bg1"/>
                </a:solidFill>
                <a:latin typeface="Calibri" pitchFamily="34" charset="0"/>
              </a:rPr>
              <a:t>Светильники для освещения офисных и производственных помещений, а так же пластиковые электромонтажные коробки.</a:t>
            </a:r>
          </a:p>
          <a:p>
            <a:endParaRPr lang="ru-RU" sz="220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ru-RU" sz="2200">
                <a:solidFill>
                  <a:schemeClr val="bg1"/>
                </a:solidFill>
                <a:latin typeface="Calibri" pitchFamily="34" charset="0"/>
              </a:rPr>
              <a:t>ПРОИЗВОДСТВЕННАЯ МОЩНОСТЬ:</a:t>
            </a:r>
          </a:p>
          <a:p>
            <a:r>
              <a:rPr lang="ru-RU" sz="2200">
                <a:solidFill>
                  <a:schemeClr val="bg1"/>
                </a:solidFill>
                <a:latin typeface="Calibri" pitchFamily="34" charset="0"/>
              </a:rPr>
              <a:t>120 000 штук светильников в год</a:t>
            </a:r>
          </a:p>
          <a:p>
            <a:r>
              <a:rPr lang="ru-RU" sz="2200">
                <a:solidFill>
                  <a:schemeClr val="bg1"/>
                </a:solidFill>
                <a:latin typeface="Calibri" pitchFamily="34" charset="0"/>
              </a:rPr>
              <a:t>1 200 000 штук монтажных коробок в год</a:t>
            </a:r>
          </a:p>
          <a:p>
            <a:endParaRPr lang="ru-RU" sz="220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ru-RU" sz="2200">
                <a:solidFill>
                  <a:schemeClr val="bg1"/>
                </a:solidFill>
                <a:latin typeface="Calibri" pitchFamily="34" charset="0"/>
              </a:rPr>
              <a:t>ПРОИЗВОДИТЕЛЬНОСТЬ ТРУДА:</a:t>
            </a:r>
          </a:p>
          <a:p>
            <a:r>
              <a:rPr lang="ru-RU" sz="2200">
                <a:solidFill>
                  <a:schemeClr val="bg1"/>
                </a:solidFill>
                <a:latin typeface="Calibri" pitchFamily="34" charset="0"/>
              </a:rPr>
              <a:t>15 млн. тенге на одного занятого в год</a:t>
            </a:r>
          </a:p>
          <a:p>
            <a:endParaRPr lang="ru-RU" sz="220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ru-RU" sz="2200">
                <a:solidFill>
                  <a:schemeClr val="bg1"/>
                </a:solidFill>
                <a:latin typeface="Calibri" pitchFamily="34" charset="0"/>
              </a:rPr>
              <a:t>КАЗАХСТАНСКОЕ СОДЕРЖАНИЕ: 72%</a:t>
            </a:r>
          </a:p>
        </p:txBody>
      </p:sp>
      <p:pic>
        <p:nvPicPr>
          <p:cNvPr id="15364" name="Picture 2" descr="C:\presentation\etf\_s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388" y="1866900"/>
            <a:ext cx="1743075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" descr="C:\presentation\etf\_s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2013" y="3263900"/>
            <a:ext cx="1712912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4" descr="C:\presentation\etf\_s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9788" y="4724400"/>
            <a:ext cx="16922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canon\этф\IMG_0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72000" y="1029000"/>
            <a:ext cx="7200000" cy="4800000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/>
          </a:extLst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3924300" y="404813"/>
            <a:ext cx="45354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Производство – сушильная печь</a:t>
            </a:r>
          </a:p>
          <a:p>
            <a:endParaRPr lang="ru-RU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canon\этф\IMG_08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72000" y="1029000"/>
            <a:ext cx="7200000" cy="4800000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/>
          </a:extLst>
        </p:spPr>
      </p:pic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3924300" y="404813"/>
            <a:ext cx="45354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Производство – сушильная печь</a:t>
            </a:r>
          </a:p>
          <a:p>
            <a:endParaRPr lang="ru-RU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canon\этф\IMG_08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72000" y="1029000"/>
            <a:ext cx="7200000" cy="4800000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/>
          </a:extLst>
        </p:spPr>
      </p:pic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4932363" y="404813"/>
            <a:ext cx="35274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Производство –  монтаж</a:t>
            </a:r>
          </a:p>
          <a:p>
            <a:endParaRPr lang="ru-RU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canon\этф\IMG_08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72000" y="1029000"/>
            <a:ext cx="7200000" cy="4800000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/>
          </a:extLst>
        </p:spPr>
      </p:pic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4787900" y="404813"/>
            <a:ext cx="3671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Производство – упаковка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canon\этф\IMG_07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72000" y="1029000"/>
            <a:ext cx="7200000" cy="4800000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/>
          </a:extLst>
        </p:spPr>
      </p:pic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3348038" y="404813"/>
            <a:ext cx="51117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Производство – монтажные коробки</a:t>
            </a:r>
          </a:p>
          <a:p>
            <a:endParaRPr lang="ru-RU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canon\этф\IMG_08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52534" y="980728"/>
            <a:ext cx="3705725" cy="2470483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/>
          </a:extLst>
        </p:spPr>
      </p:pic>
      <p:pic>
        <p:nvPicPr>
          <p:cNvPr id="15363" name="Picture 3" descr="D:\canon\этф\IMG_08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60032" y="980728"/>
            <a:ext cx="3705725" cy="2470483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/>
          </a:extLst>
        </p:spPr>
      </p:pic>
      <p:pic>
        <p:nvPicPr>
          <p:cNvPr id="15364" name="Picture 4" descr="D:\canon\этф\IMG_08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52534" y="4054861"/>
            <a:ext cx="3705725" cy="2470483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/>
          </a:extLst>
        </p:spPr>
      </p:pic>
      <p:pic>
        <p:nvPicPr>
          <p:cNvPr id="15365" name="Picture 5" descr="D:\canon\этф\IMG_08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60033" y="4059830"/>
            <a:ext cx="3698270" cy="2465513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/>
          </a:extLst>
        </p:spPr>
      </p:pic>
      <p:sp>
        <p:nvSpPr>
          <p:cNvPr id="29701" name="TextBox 5"/>
          <p:cNvSpPr txBox="1">
            <a:spLocks noChangeArrowheads="1"/>
          </p:cNvSpPr>
          <p:nvPr/>
        </p:nvSpPr>
        <p:spPr bwMode="auto">
          <a:xfrm>
            <a:off x="3348038" y="404813"/>
            <a:ext cx="51117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Производство – элементы продукции</a:t>
            </a:r>
          </a:p>
          <a:p>
            <a:endParaRPr lang="ru-RU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presentation\etf\_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115816" y="1044668"/>
            <a:ext cx="6912368" cy="5264652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3348038" y="404813"/>
            <a:ext cx="51117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Производство – элементы продукции</a:t>
            </a:r>
          </a:p>
          <a:p>
            <a:endParaRPr lang="ru-RU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presentation\etf\_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79812" y="989824"/>
            <a:ext cx="6984376" cy="5319496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3348038" y="404813"/>
            <a:ext cx="51117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Производство – элементы продукции</a:t>
            </a:r>
          </a:p>
          <a:p>
            <a:endParaRPr lang="ru-RU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3"/>
          <p:cNvSpPr txBox="1">
            <a:spLocks noChangeArrowheads="1"/>
          </p:cNvSpPr>
          <p:nvPr/>
        </p:nvSpPr>
        <p:spPr bwMode="auto">
          <a:xfrm>
            <a:off x="4572000" y="404813"/>
            <a:ext cx="38877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Склады готовой продукции</a:t>
            </a:r>
          </a:p>
          <a:p>
            <a:endParaRPr lang="ru-RU" sz="2400">
              <a:latin typeface="Calibri" pitchFamily="34" charset="0"/>
            </a:endParaRPr>
          </a:p>
        </p:txBody>
      </p:sp>
      <p:pic>
        <p:nvPicPr>
          <p:cNvPr id="1026" name="Picture 2" descr="D:\canon\этф\IMG_082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72000" y="1029000"/>
            <a:ext cx="7200000" cy="4800000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presentation\etf\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72000" y="1039127"/>
            <a:ext cx="7200000" cy="4779747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4572000" y="404813"/>
            <a:ext cx="38877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Склады готовой продукции</a:t>
            </a:r>
          </a:p>
          <a:p>
            <a:endParaRPr lang="ru-RU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1258888" y="1844675"/>
            <a:ext cx="691356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468313" y="449263"/>
            <a:ext cx="648017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>
                <a:latin typeface="Calibri" pitchFamily="34" charset="0"/>
              </a:rPr>
              <a:t>   </a:t>
            </a:r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Компания «Электротехника фабрикасы» созданная в марте 2011г. в городе Караганда начала производство светильников офисного и промышленного назначения, а так же для системы ЖКХ для казахстанского потребителя.</a:t>
            </a:r>
          </a:p>
          <a:p>
            <a:pPr algn="just"/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   </a:t>
            </a:r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Наличие собственного производства и квалифицированных разработчиков позволяет максимально учитывать потребности заказчиков.</a:t>
            </a:r>
          </a:p>
          <a:p>
            <a:pPr algn="just"/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   </a:t>
            </a:r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На начальном этапе выпускалось 10 видов светильников наружной и внутренней установки с люминесцентными лампами Т8 18Вт и 36Вт. В конце 2012 года начато производство светильников с </a:t>
            </a: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LED </a:t>
            </a:r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лампами.</a:t>
            </a:r>
          </a:p>
          <a:p>
            <a:pPr algn="just"/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   </a:t>
            </a:r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Кроме того, нами производятся пластиковые электромонтажные установки – распределительные коробки РК-42, РК-32 и коробка монтажная КМ-107.</a:t>
            </a:r>
          </a:p>
          <a:p>
            <a:pPr algn="just"/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Вся продукция компании подтверждена сертификатами </a:t>
            </a: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CT-KZ</a:t>
            </a:r>
            <a:endParaRPr lang="ru-RU" sz="20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6388" name="Picture 2" descr="C:\presentation\etf\_s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388" y="1779588"/>
            <a:ext cx="184150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3" descr="C:\presentation\etf\_s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2488" y="3522663"/>
            <a:ext cx="1828800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 descr="C:\presentation\etf\_s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5025" y="5237163"/>
            <a:ext cx="1779588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canon\этф\IMG_08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72000" y="1340768"/>
            <a:ext cx="7200000" cy="4800000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/>
          </a:extLst>
        </p:spPr>
      </p:pic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468313" y="571500"/>
            <a:ext cx="38877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Продукция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presentation\etf\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72000" y="1028229"/>
            <a:ext cx="7200000" cy="4801543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35842" name="TextBox 2"/>
          <p:cNvSpPr txBox="1">
            <a:spLocks noChangeArrowheads="1"/>
          </p:cNvSpPr>
          <p:nvPr/>
        </p:nvSpPr>
        <p:spPr bwMode="auto">
          <a:xfrm>
            <a:off x="2484438" y="404813"/>
            <a:ext cx="59753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Строительство нового офисного помещения</a:t>
            </a:r>
          </a:p>
          <a:p>
            <a:endParaRPr lang="ru-RU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presentation\etf\_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56748" y="1628800"/>
            <a:ext cx="8430504" cy="3600400"/>
          </a:xfrm>
          <a:prstGeom prst="roundRect">
            <a:avLst>
              <a:gd name="adj" fmla="val 4167"/>
            </a:avLst>
          </a:prstGeom>
          <a:solidFill>
            <a:schemeClr val="bg1">
              <a:lumMod val="85000"/>
            </a:schemeClr>
          </a:solidFill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468313" y="571500"/>
            <a:ext cx="38877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Продукция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presentation\etf\_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57215" y="1629000"/>
            <a:ext cx="8429570" cy="36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468313" y="571500"/>
            <a:ext cx="38877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Продукция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presentation\etf\_s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57210" y="1629000"/>
            <a:ext cx="8429581" cy="36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468313" y="571500"/>
            <a:ext cx="38877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Продукция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presentation\etf\_s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57210" y="1629000"/>
            <a:ext cx="8429580" cy="36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468313" y="571500"/>
            <a:ext cx="38877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Продукция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presentation\etf\_s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57211" y="1629000"/>
            <a:ext cx="8429579" cy="36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468313" y="571500"/>
            <a:ext cx="38877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Продукция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presentation\etf\_s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57215" y="1629000"/>
            <a:ext cx="8429570" cy="36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468313" y="571500"/>
            <a:ext cx="38877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Продукция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2"/>
          <p:cNvSpPr txBox="1">
            <a:spLocks noChangeArrowheads="1"/>
          </p:cNvSpPr>
          <p:nvPr/>
        </p:nvSpPr>
        <p:spPr bwMode="auto">
          <a:xfrm>
            <a:off x="468313" y="571500"/>
            <a:ext cx="38877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Продукция</a:t>
            </a:r>
          </a:p>
        </p:txBody>
      </p:sp>
      <p:pic>
        <p:nvPicPr>
          <p:cNvPr id="1026" name="Picture 2" descr="C:\presentation\etf\_s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60000" y="2128999"/>
            <a:ext cx="8424000" cy="26000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2"/>
          <p:cNvSpPr txBox="1">
            <a:spLocks noChangeArrowheads="1"/>
          </p:cNvSpPr>
          <p:nvPr/>
        </p:nvSpPr>
        <p:spPr bwMode="auto">
          <a:xfrm>
            <a:off x="2376488" y="2828925"/>
            <a:ext cx="43910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СПАСИБО ЗА ВАШЕ ВНИМАНИЕ!</a:t>
            </a:r>
          </a:p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ТЫҢДАҒАНЫҢЫЗҒА РАҚМЕТ!</a:t>
            </a:r>
          </a:p>
          <a:p>
            <a:endParaRPr lang="ru-RU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canon\этф\IMG_07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72000" y="1029000"/>
            <a:ext cx="7200000" cy="4800000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/>
          </a:extLst>
        </p:spPr>
      </p:pic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4067175" y="404813"/>
            <a:ext cx="43926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Производство – резка металла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canon\этф\IMG_0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72000" y="1029000"/>
            <a:ext cx="7200000" cy="4800000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4500563" y="404813"/>
            <a:ext cx="3959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Производство – штамповка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canon\этф\IMG_0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72000" y="1029000"/>
            <a:ext cx="7200000" cy="4800000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/>
          </a:extLst>
        </p:spPr>
      </p:pic>
      <p:sp>
        <p:nvSpPr>
          <p:cNvPr id="19458" name="TextBox 3"/>
          <p:cNvSpPr txBox="1">
            <a:spLocks noChangeArrowheads="1"/>
          </p:cNvSpPr>
          <p:nvPr/>
        </p:nvSpPr>
        <p:spPr bwMode="auto">
          <a:xfrm>
            <a:off x="4787900" y="404813"/>
            <a:ext cx="3671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Производство – формовка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canon\этф\IMG_07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72000" y="1029000"/>
            <a:ext cx="7200000" cy="4800000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/>
          </a:extLst>
        </p:spPr>
      </p:pic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4787900" y="404813"/>
            <a:ext cx="3671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Производство – формовка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canon\этф\IMG_07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72000" y="1029000"/>
            <a:ext cx="7200000" cy="4800000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/>
          </a:extLst>
        </p:spPr>
      </p:pic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3419475" y="404813"/>
            <a:ext cx="50403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Производство – сварка конструкций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canon\этф\IMG_07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72000" y="1029000"/>
            <a:ext cx="7200000" cy="4800000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/>
          </a:extLst>
        </p:spPr>
      </p:pic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3059113" y="404813"/>
            <a:ext cx="54006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Производство – подготовка к покраске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canon\этф\IMG_07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72000" y="1029000"/>
            <a:ext cx="7200000" cy="4800000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/>
          </a:extLst>
        </p:spPr>
      </p:pic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4859338" y="404813"/>
            <a:ext cx="3960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Производство – покраска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196</Words>
  <Application>Microsoft Office PowerPoint</Application>
  <PresentationFormat>On-screen Show (4:3)</PresentationFormat>
  <Paragraphs>46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Arial</vt:lpstr>
      <vt:lpstr>Calibri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26</cp:revision>
  <cp:lastPrinted>2013-07-11T08:54:28Z</cp:lastPrinted>
  <dcterms:created xsi:type="dcterms:W3CDTF">2013-06-20T08:51:49Z</dcterms:created>
  <dcterms:modified xsi:type="dcterms:W3CDTF">2013-10-28T03:17:33Z</dcterms:modified>
</cp:coreProperties>
</file>