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92" r:id="rId6"/>
    <p:sldId id="293" r:id="rId7"/>
    <p:sldId id="261" r:id="rId8"/>
    <p:sldId id="295" r:id="rId9"/>
    <p:sldId id="260" r:id="rId10"/>
    <p:sldId id="299" r:id="rId11"/>
    <p:sldId id="262" r:id="rId12"/>
    <p:sldId id="263" r:id="rId13"/>
    <p:sldId id="268" r:id="rId14"/>
    <p:sldId id="282" r:id="rId15"/>
    <p:sldId id="265" r:id="rId16"/>
    <p:sldId id="266" r:id="rId17"/>
    <p:sldId id="264" r:id="rId18"/>
    <p:sldId id="287" r:id="rId19"/>
    <p:sldId id="267" r:id="rId20"/>
    <p:sldId id="269" r:id="rId21"/>
    <p:sldId id="271" r:id="rId22"/>
    <p:sldId id="270" r:id="rId23"/>
    <p:sldId id="273" r:id="rId24"/>
    <p:sldId id="274" r:id="rId25"/>
    <p:sldId id="283" r:id="rId26"/>
    <p:sldId id="284" r:id="rId27"/>
    <p:sldId id="276" r:id="rId28"/>
    <p:sldId id="275" r:id="rId29"/>
    <p:sldId id="277" r:id="rId30"/>
    <p:sldId id="278" r:id="rId31"/>
    <p:sldId id="279" r:id="rId32"/>
    <p:sldId id="291" r:id="rId33"/>
    <p:sldId id="288" r:id="rId34"/>
    <p:sldId id="300" r:id="rId35"/>
    <p:sldId id="296" r:id="rId36"/>
    <p:sldId id="301" r:id="rId37"/>
    <p:sldId id="286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53" autoAdjust="0"/>
    <p:restoredTop sz="94660"/>
  </p:normalViewPr>
  <p:slideViewPr>
    <p:cSldViewPr>
      <p:cViewPr varScale="1">
        <p:scale>
          <a:sx n="103" d="100"/>
          <a:sy n="103" d="100"/>
        </p:scale>
        <p:origin x="-10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8417E-E90A-46BF-AF8D-46674317CED9}" type="datetimeFigureOut">
              <a:rPr lang="ru-RU" smtClean="0"/>
              <a:pPr/>
              <a:t>17.02.2014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D2FA5-A5CC-4817-8E51-1A48A444E8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9955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8417E-E90A-46BF-AF8D-46674317CED9}" type="datetimeFigureOut">
              <a:rPr lang="ru-RU" smtClean="0"/>
              <a:pPr/>
              <a:t>17.02.2014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D2FA5-A5CC-4817-8E51-1A48A444E8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180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8417E-E90A-46BF-AF8D-46674317CED9}" type="datetimeFigureOut">
              <a:rPr lang="ru-RU" smtClean="0"/>
              <a:pPr/>
              <a:t>17.02.2014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D2FA5-A5CC-4817-8E51-1A48A444E8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7495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8417E-E90A-46BF-AF8D-46674317CED9}" type="datetimeFigureOut">
              <a:rPr lang="ru-RU" smtClean="0"/>
              <a:pPr/>
              <a:t>17.02.2014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D2FA5-A5CC-4817-8E51-1A48A444E8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877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8417E-E90A-46BF-AF8D-46674317CED9}" type="datetimeFigureOut">
              <a:rPr lang="ru-RU" smtClean="0"/>
              <a:pPr/>
              <a:t>17.02.2014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D2FA5-A5CC-4817-8E51-1A48A444E8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0223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8417E-E90A-46BF-AF8D-46674317CED9}" type="datetimeFigureOut">
              <a:rPr lang="ru-RU" smtClean="0"/>
              <a:pPr/>
              <a:t>17.02.2014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D2FA5-A5CC-4817-8E51-1A48A444E8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345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8417E-E90A-46BF-AF8D-46674317CED9}" type="datetimeFigureOut">
              <a:rPr lang="ru-RU" smtClean="0"/>
              <a:pPr/>
              <a:t>17.02.2014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D2FA5-A5CC-4817-8E51-1A48A444E8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645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8417E-E90A-46BF-AF8D-46674317CED9}" type="datetimeFigureOut">
              <a:rPr lang="ru-RU" smtClean="0"/>
              <a:pPr/>
              <a:t>17.02.2014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D2FA5-A5CC-4817-8E51-1A48A444E8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6748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8417E-E90A-46BF-AF8D-46674317CED9}" type="datetimeFigureOut">
              <a:rPr lang="ru-RU" smtClean="0"/>
              <a:pPr/>
              <a:t>17.02.2014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D2FA5-A5CC-4817-8E51-1A48A444E8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5329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8417E-E90A-46BF-AF8D-46674317CED9}" type="datetimeFigureOut">
              <a:rPr lang="ru-RU" smtClean="0"/>
              <a:pPr/>
              <a:t>17.02.2014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D2FA5-A5CC-4817-8E51-1A48A444E8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5859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8417E-E90A-46BF-AF8D-46674317CED9}" type="datetimeFigureOut">
              <a:rPr lang="ru-RU" smtClean="0"/>
              <a:pPr/>
              <a:t>17.02.2014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D2FA5-A5CC-4817-8E51-1A48A444E8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137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8417E-E90A-46BF-AF8D-46674317CED9}" type="datetimeFigureOut">
              <a:rPr lang="ru-RU" smtClean="0"/>
              <a:pPr/>
              <a:t>17.02.2014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3D2FA5-A5CC-4817-8E51-1A48A444E8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1724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ome\Desktop\d853401b7f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0166" y="928670"/>
            <a:ext cx="3643338" cy="442915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</a:rPr>
              <a:t>Открытое занятие </a:t>
            </a:r>
            <a:r>
              <a:rPr lang="ru-RU" sz="3100" b="1" dirty="0" smtClean="0">
                <a:solidFill>
                  <a:schemeClr val="tx2">
                    <a:lumMod val="75000"/>
                  </a:schemeClr>
                </a:solidFill>
              </a:rPr>
              <a:t>в старшей логопедической группе: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rgbClr val="7030A0"/>
                </a:solidFill>
              </a:rPr>
              <a:t>«Путешествие в лес»</a:t>
            </a:r>
            <a:r>
              <a:rPr lang="ru-RU" sz="27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7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700" b="1" dirty="0" smtClean="0">
                <a:solidFill>
                  <a:schemeClr val="accent5">
                    <a:lumMod val="50000"/>
                  </a:schemeClr>
                </a:solidFill>
              </a:rPr>
              <a:t>Учитель – логопед:</a:t>
            </a:r>
            <a:br>
              <a:rPr lang="ru-RU" sz="2700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2700" b="1" dirty="0" smtClean="0">
                <a:solidFill>
                  <a:schemeClr val="accent5">
                    <a:lumMod val="50000"/>
                  </a:schemeClr>
                </a:solidFill>
              </a:rPr>
              <a:t>АНИСКОВЕЦ О.А.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714348" y="0"/>
            <a:ext cx="84296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МДОУ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детский сад комбинированного вида № 20 «ЛАСТОЧКА»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786314" y="685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000232" y="5643578"/>
            <a:ext cx="2714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2013 год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56838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ome\Desktop\osen-zolotaya-krasivye-fotografii-neobychnye-fotografii_66592670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395" y="-24114"/>
            <a:ext cx="9217024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50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Home\Desktop\14-144-2013032901073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2121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384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Home\Desktop\_____-______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623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Users\Home\Desktop\bg_50_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46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 descr="C:\Users\Home\Desktop\0_4c932_43f2a6e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9144000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54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Home\Desktop\tradeboardcHqVx2_im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084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Home\Desktop\kalina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248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C:\Users\Home\Desktop\2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18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ome\Desktop\osen-zolotaya-krasivye-fotografii-neobychnye-fotografii_66592670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82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C:\Users\Home\Desktop\Food_Fruits_and_Berryes_Basket_blueberry_031762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782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ome\Desktop\29668230e00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38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Home\Desktop\chernichnoe-varenj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-6927"/>
            <a:ext cx="61926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534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5" descr="C:\Users\Home\Desktop\Food_Fruits_and_Berryes_Basket_with_wild_strawberry_021289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74"/>
            <a:ext cx="9144000" cy="684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297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C:\Users\Home\Desktop\3272b77993fbbdc8bf1731e3f1a8145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783" y="620688"/>
            <a:ext cx="6048672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95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C:\Users\Home\Desktop\c8914357379-tsvety-floristika-kalina-krasnayaiz-holodnogo-n43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0649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Home\Desktop\varenie-iz-kalini-500x3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923" y="188640"/>
            <a:ext cx="9144000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954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ome\Desktop\Food___Berries_and_fruits_and_nuts_Raspberries_on_a_branch_032761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105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ome\Desktop\yagodnoe-varene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20688"/>
            <a:ext cx="7632848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639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C:\Users\Home\Desktop\korzinka-brusnik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1468"/>
            <a:ext cx="6552728" cy="555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371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 descr="C:\Users\Home\Desktop\brusnika_mi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01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Home\Desktop\0_83465_3d67df5d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6" y="0"/>
            <a:ext cx="9121863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57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ome\Desktop\osen-zolotaya-krasivye-fotografii-neobychnye-fotografii_66592670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395" y="-24114"/>
            <a:ext cx="9217024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67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Home\Desktop\загруженное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124744"/>
            <a:ext cx="4752528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57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Home\Desktop\Sok-iz-rjabiny-krasno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270"/>
            <a:ext cx="8064896" cy="6850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983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ome\Desktop\osen-zolotaya-krasivye-fotografii-neobychnye-fotografii_66592670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395" y="-24114"/>
            <a:ext cx="9217024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478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ome\Desktop\2da1a81d32b4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22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707"/>
    </mc:Choice>
    <mc:Fallback xmlns="">
      <p:transition spd="slow" advTm="230707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Home\Desktop\98254393_large_0_63d1b_27768e74_X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42888"/>
            <a:ext cx="7620000" cy="637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572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Home\Desktop\63841081_63390594_da6107b3c56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3" y="47638"/>
            <a:ext cx="9115617" cy="6810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Home\Desktop\98254393_large_0_63d1b_27768e74_X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108" y="242887"/>
            <a:ext cx="7620000" cy="637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504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26202">
        <p14:reveal/>
      </p:transition>
    </mc:Choice>
    <mc:Fallback xmlns="">
      <p:transition spd="slow" advTm="12620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Home\Desktop\98254393_large_0_63d1b_27768e74_X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42888"/>
            <a:ext cx="7620000" cy="637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572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ome\Desktop\29668230e00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168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Home\Desktop\сказочный дом\0a0a1b4ca2e444886d35dab30f45a5b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17"/>
            <a:ext cx="9139316" cy="6861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203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Home\Desktop\0_1ad03_af6d6580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862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Home\Desktop\сказочный дом\0a0a1b4ca2e444886d35dab30f45a5b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17"/>
            <a:ext cx="9139316" cy="6861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97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9324528" y="6032500"/>
            <a:ext cx="429072" cy="609600"/>
          </a:xfrm>
          <a:prstGeom prst="rect">
            <a:avLst/>
          </a:prstGeom>
        </p:spPr>
      </p:pic>
      <p:pic>
        <p:nvPicPr>
          <p:cNvPr id="2051" name="Picture 3" descr="C:\Users\Home\Desktop\0_6530a_1f1cac8b_XL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34"/>
            <a:ext cx="9144000" cy="6851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291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61456">
        <p14:ripple/>
      </p:transition>
    </mc:Choice>
    <mc:Fallback xmlns="">
      <p:transition spd="slow" advTm="614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Home\Desktop\сказочный дом\0a0a1b4ca2e444886d35dab30f45a5b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17"/>
            <a:ext cx="9139316" cy="6861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75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Home\Desktop\сказочный дом\house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36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611</TotalTime>
  <Words>12</Words>
  <Application>Microsoft Office PowerPoint</Application>
  <PresentationFormat>Экран (4:3)</PresentationFormat>
  <Paragraphs>3</Paragraphs>
  <Slides>37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  Открытое занятие в старшей логопедической группе: «Путешествие в лес» Учитель – логопед: АНИСКОВЕЦ О.А.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Путешествие в лес</dc:title>
  <dc:creator>Home</dc:creator>
  <cp:lastModifiedBy>Home</cp:lastModifiedBy>
  <cp:revision>38</cp:revision>
  <dcterms:created xsi:type="dcterms:W3CDTF">2013-09-29T16:58:23Z</dcterms:created>
  <dcterms:modified xsi:type="dcterms:W3CDTF">2014-02-17T17:55:12Z</dcterms:modified>
</cp:coreProperties>
</file>