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70" r:id="rId9"/>
    <p:sldId id="271" r:id="rId10"/>
    <p:sldId id="272" r:id="rId11"/>
    <p:sldId id="261" r:id="rId12"/>
    <p:sldId id="262" r:id="rId13"/>
    <p:sldId id="273" r:id="rId14"/>
    <p:sldId id="274" r:id="rId15"/>
    <p:sldId id="275" r:id="rId16"/>
    <p:sldId id="263" r:id="rId17"/>
    <p:sldId id="264" r:id="rId18"/>
    <p:sldId id="276" r:id="rId19"/>
    <p:sldId id="265" r:id="rId20"/>
    <p:sldId id="277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CCFF"/>
    <a:srgbClr val="B6CE04"/>
    <a:srgbClr val="FC4AD6"/>
    <a:srgbClr val="00CC00"/>
    <a:srgbClr val="0BD6EB"/>
    <a:srgbClr val="743BD1"/>
    <a:srgbClr val="E9F40C"/>
    <a:srgbClr val="FFFF66"/>
    <a:srgbClr val="DD1D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3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A28E-7043-40DD-A833-5193D3E54145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5169-E737-47CD-BF3A-011079578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nd12.ru/wp-content/uploads/lkkh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-%20%D0%BC%D0%B0%D0%BB%D0%B8%D0%BD%D0%B0&amp;img_url=www.greenmama.ru/dn_images/02/21/69/74/13117913155257.jpg&amp;pos=1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-%D1%87%D0%B5%D1%80%D0%BD%D0%B0%D1%8F%20%D1%81%D0%BC%D0%BE%D1%80%D0%BE%D0%B4%D0%B8%D0%BD%D0%B0&amp;img_url=www.mylnaya-lavka.ru/UserFiles/Image/img971_11966_big.jpg&amp;pos=5&amp;rpt=simage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0%BA%D0%B0%D1%80%D1%82%D0%B8%D0%BD%D0%BA%D0%B8-%D0%BA%D0%BB%D1%83%D0%B1%D0%BD%D0%B8%D0%BA%D0%B0&amp;img_url=artleo.com/large/201106/3717.jpg&amp;pos=14&amp;rpt=simage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900igr.net/data/skazki-i-igry/Teremok-2.files/0007-007-Bezhal-mimo-zajchik-pobegajchik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tihi.ru/pics/2011/09/05/821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skazki-i-igry/Teremok-1.files/0005-009-Priskakala-ljagushka-kvakushka.pn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ejik-topotushka.ru/img/page/Stihi/zaika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0.liveinternet.ru/images/attach/c/2/67/695/67695096_0009009Idjotlisichkasestrichk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chool.xvatit.com/images/f/f2/Teremok_t1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900igr.net/datai/skazki-i-igry/Teremok-2.files/0011-011-Pribezhal-volchok-seryj-bochok-i-sprashivaet-Kto-kto-v-teremochke-zhivjot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900igr.net/datai/skazki-i-igry/Teremok-2.files/0002-002-Skazka-Teremok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-fotki.yandex.ru/get/5822/105028310.4f/0_87df1_1a67f868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consumer-club.com.ua/modules/multimedia/media/foto/85373.jpg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-fotki.yandex.ru/get/4519/79678823.73/0_688c3_7b8bbede_L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skazki-i-igry/Teremok-2.files/0011-011-Pribezhal-volchok-seryj-bochok-i-sprashivaet-Kto-kto-v-teremochke-zhivjot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www.stihi.ru/pics/2011/09/05/82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2/67/695/67695096_0009009Idjotlisichkasestrichka.jpg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hyperlink" Target="http://cs4427.userapi.com/u506047/55658171/x_d1fe29b9.jpg" TargetMode="External"/><Relationship Id="rId4" Type="http://schemas.openxmlformats.org/officeDocument/2006/relationships/hyperlink" Target="http://school.xvatit.com/images/f/f2/Teremok_t19.jpg" TargetMode="Externa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datai/skazki-i-igry/Teremok-2.files/0003-003-Stojal-v-pole-teremok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ndystedemos.altervista.org/lock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penclipart.org/image/800px/svg_to_png/19174/djmx1_cadenas_1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vepic.ru/6859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900igr.net/data/skazki-i-igry/Teremok-2.files/0005-005-Priskakala-k-teremu-ljagushka-kvakushka-i-sprashivaet-kto-kto-v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-%D0%BA%D0%BB%D1%83%D0%B1%D0%BD%D0%B8%D0%BA%D0%B0&amp;img_url=artleo.com/large/201106/3717.jpg&amp;pos=14&amp;rpt=simage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8-%D0%BA%D0%B0%D0%BF%D1%83%D1%81%D1%82%D0%B0&amp;img_url=www.chulakov.ru/assets/images/telegate_kapusta.jpg&amp;pos=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-%20%D0%BC%D0%BE%D1%80%D0%BA%D0%BE%D0%B2%D1%8C&amp;img_url=www.bbfactory.lv/components/com_virtuemart/shop_image/product/Burk__nu_e____a__4bc5b87a32e85.jpg&amp;pos=9&amp;rpt=simage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text=%D0%BA%D0%B0%D1%80%D1%82%D0%B8%D0%BD%D0%BA%D0%B8-%20%D0%BB%D1%83%D0%BA&amp;img_url=www.xrest.ru/images/collection/00174/222/preview.jpg&amp;pos=0&amp;rpt=simage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401/130283026.195/0_918d8_2fade825_X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p=6&amp;text=%D0%9A%D0%90%D0%A0%D0%A2%D0%98%D0%9D%D0%9A%D0%98-%D0%BF%D0%B5%D1%87%D0%B5%D0%BD%D1%8C,%20%D0%BC%D1%8F%D1%81%D0%BE,%20%D1%85%D0%BB%D0%B5%D0%B1&amp;img_url=povar.ru/uploads/c5/43/a5/0f/maasdam_(Maasdam)-10581.jpg&amp;pos=123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0%D1%82%D0%B8%D0%BD%D0%BA%D0%B8-%20%D1%8F%D0%B9%D1%86%D0%B0&amp;img_url=ruprom-image.s3.amazonaws.com/3671429_w640_h640_12959818301610519061.jpg&amp;pos=20&amp;rpt=simage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p=1&amp;text=%D0%9A%D0%90%D0%A0%D0%A2%D0%98%D0%9D%D0%9A%D0%98-%D0%BF%D0%B5%D1%87%D0%B5%D0%BD%D1%8C,%20%D0%BC%D1%8F%D1%81%D0%BE,%20%D1%85%D0%BB%D0%B5%D0%B1&amp;img_url=ua.all.biz/img/ua/catalog/794198.jpeg&amp;pos=31&amp;rpt=simage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B6CE04"/>
            </a:gs>
            <a:gs pos="80000">
              <a:srgbClr val="DD1D09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714488"/>
            <a:ext cx="7429552" cy="442915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00108"/>
            <a:ext cx="71438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 конспекту образовательной деятельности по ФЭМП «Теремок» 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5-tub-ru.yandex.net/i?id=117358685-46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462676141-36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8604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3841117-55-72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286124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vnd12.ru/wp-content/uploads/lkk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3048000"/>
            <a:ext cx="2928958" cy="359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data/skazki-i-igry/Teremok-2.files/0007-007-Bezhal-mimo-zajchik-pobegajchik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692948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tihi.ru/pics/2011/09/05/821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5961"/>
          <a:stretch>
            <a:fillRect/>
          </a:stretch>
        </p:blipFill>
        <p:spPr bwMode="auto">
          <a:xfrm>
            <a:off x="1142976" y="1"/>
            <a:ext cx="70009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500306"/>
            <a:ext cx="1285884" cy="1285884"/>
          </a:xfrm>
          <a:prstGeom prst="rect">
            <a:avLst/>
          </a:prstGeom>
          <a:solidFill>
            <a:srgbClr val="FC4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14480" y="2500306"/>
            <a:ext cx="1214446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43240" y="2571744"/>
            <a:ext cx="1357322" cy="1214446"/>
          </a:xfrm>
          <a:prstGeom prst="ellipse">
            <a:avLst/>
          </a:prstGeom>
          <a:solidFill>
            <a:srgbClr val="E9F4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4714876" y="2357430"/>
            <a:ext cx="1143008" cy="1714512"/>
          </a:xfrm>
          <a:prstGeom prst="diamond">
            <a:avLst/>
          </a:prstGeom>
          <a:solidFill>
            <a:srgbClr val="B6C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357430"/>
            <a:ext cx="1000132" cy="1643074"/>
          </a:xfrm>
          <a:prstGeom prst="rect">
            <a:avLst/>
          </a:prstGeom>
          <a:solidFill>
            <a:srgbClr val="743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7429520" y="2714620"/>
            <a:ext cx="1428760" cy="1143008"/>
          </a:xfrm>
          <a:prstGeom prst="trapezoid">
            <a:avLst/>
          </a:prstGeom>
          <a:solidFill>
            <a:srgbClr val="0BD6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286544" cy="7857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Физкультминутка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На болоте 2 подружки,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Две зеленые лягушки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Рано утром умывались,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На прогулку собирались.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Ручками хлопали,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Ножками топали.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Вправо наклонялись,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Влево наклонялись.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Вот здоровья в чем секрет.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Всем друзьям </a:t>
            </a:r>
            <a:r>
              <a:rPr lang="ru-RU" sz="2000" dirty="0" err="1" smtClean="0">
                <a:latin typeface="+mj-lt"/>
              </a:rPr>
              <a:t>физкульт-привет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http://900igr.net/datai/skazki-i-igry/Teremok-1.files/0005-009-Priskakala-ljagushka-kvakushka.pn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429000"/>
            <a:ext cx="2500330" cy="315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i/skazki-i-igry/Teremok-1.files/0005-009-Priskakala-ljagushka-kvakushka.pn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42918"/>
            <a:ext cx="2428892" cy="315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Физкультминутка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Мы, как серые зайчата, </a:t>
            </a:r>
          </a:p>
          <a:p>
            <a:pPr>
              <a:buNone/>
            </a:pPr>
            <a:r>
              <a:rPr lang="ru-RU" sz="2000" dirty="0" smtClean="0"/>
              <a:t>Прискакали на лужок.</a:t>
            </a:r>
          </a:p>
          <a:p>
            <a:pPr>
              <a:buNone/>
            </a:pPr>
            <a:r>
              <a:rPr lang="ru-RU" sz="2000" dirty="0" smtClean="0"/>
              <a:t>Зайки серые сидят.</a:t>
            </a:r>
          </a:p>
          <a:p>
            <a:pPr>
              <a:buNone/>
            </a:pPr>
            <a:r>
              <a:rPr lang="ru-RU" sz="2000" dirty="0" smtClean="0"/>
              <a:t>Уши длинные торчат.</a:t>
            </a:r>
            <a:endParaRPr lang="ru-RU" sz="2000" dirty="0"/>
          </a:p>
        </p:txBody>
      </p:sp>
      <p:pic>
        <p:nvPicPr>
          <p:cNvPr id="4" name="Рисунок 3" descr="http://www.ejik-topotushka.ru/img/page/Stihi/zaika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22218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jik-topotushka.ru/img/page/Stihi/zaika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22218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ejik-topotushka.ru/img/page/Stihi/zaika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ejik-topotushka.ru/img/page/Stihi/zaika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857232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0.liveinternet.ru/images/attach/c/2/67/695/67695096_0009009Idjotlisichkasestrichka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6929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chool.xvatit.com/images/f/f2/Teremok_t19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0"/>
            <a:ext cx="685804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429520" y="5214950"/>
            <a:ext cx="1285884" cy="1285884"/>
          </a:xfrm>
          <a:prstGeom prst="ellipse">
            <a:avLst/>
          </a:prstGeom>
          <a:solidFill>
            <a:srgbClr val="FC4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857620" y="2571744"/>
            <a:ext cx="1571636" cy="1357322"/>
          </a:xfrm>
          <a:prstGeom prst="triangle">
            <a:avLst/>
          </a:prstGeom>
          <a:solidFill>
            <a:srgbClr val="B6C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1285884" cy="1285884"/>
          </a:xfrm>
          <a:prstGeom prst="rect">
            <a:avLst/>
          </a:prstGeom>
          <a:solidFill>
            <a:srgbClr val="FC4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29198"/>
            <a:ext cx="1000132" cy="1643074"/>
          </a:xfrm>
          <a:prstGeom prst="rect">
            <a:avLst/>
          </a:prstGeom>
          <a:solidFill>
            <a:srgbClr val="743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7643834" y="285728"/>
            <a:ext cx="1143008" cy="1714512"/>
          </a:xfrm>
          <a:prstGeom prst="diamond">
            <a:avLst/>
          </a:prstGeom>
          <a:solidFill>
            <a:srgbClr val="B6C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datai/skazki-i-igry/Teremok-2.files/0011-011-Pribezhal-volchok-seryj-bochok-i-sprashivaet-Kto-kto-v-teremochke-zhivjot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7000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atai/skazki-i-igry/Teremok-2.files/0002-002-Skazka-Teremok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750"/>
          <a:stretch>
            <a:fillRect/>
          </a:stretch>
        </p:blipFill>
        <p:spPr bwMode="auto">
          <a:xfrm>
            <a:off x="928662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Сосчитай грибы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g-fotki.yandex.ru/get/5822/105028310.4f/0_87df1_1a67f868_XL">
            <a:hlinkClick r:id="rId2" tgtFrame="_blank"/>
          </p:cNvPr>
          <p:cNvPicPr/>
          <p:nvPr/>
        </p:nvPicPr>
        <p:blipFill>
          <a:blip r:embed="rId3" cstate="print"/>
          <a:srcRect l="23801" t="11774" r="23134" b="13838"/>
          <a:stretch>
            <a:fillRect/>
          </a:stretch>
        </p:blipFill>
        <p:spPr bwMode="auto">
          <a:xfrm>
            <a:off x="285720" y="1285860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5822/105028310.4f/0_87df1_1a67f868_XL">
            <a:hlinkClick r:id="rId2" tgtFrame="_blank"/>
          </p:cNvPr>
          <p:cNvPicPr/>
          <p:nvPr/>
        </p:nvPicPr>
        <p:blipFill>
          <a:blip r:embed="rId4" cstate="print"/>
          <a:srcRect l="23801" t="11774" r="23134" b="13838"/>
          <a:stretch>
            <a:fillRect/>
          </a:stretch>
        </p:blipFill>
        <p:spPr bwMode="auto">
          <a:xfrm>
            <a:off x="1428728" y="1285860"/>
            <a:ext cx="10001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5822/105028310.4f/0_87df1_1a67f868_XL">
            <a:hlinkClick r:id="rId2" tgtFrame="_blank"/>
          </p:cNvPr>
          <p:cNvPicPr/>
          <p:nvPr/>
        </p:nvPicPr>
        <p:blipFill>
          <a:blip r:embed="rId4" cstate="print"/>
          <a:srcRect l="23801" t="11774" r="23134" b="13838"/>
          <a:stretch>
            <a:fillRect/>
          </a:stretch>
        </p:blipFill>
        <p:spPr bwMode="auto">
          <a:xfrm>
            <a:off x="2571736" y="1285860"/>
            <a:ext cx="10001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822/105028310.4f/0_87df1_1a67f868_XL">
            <a:hlinkClick r:id="rId2" tgtFrame="_blank"/>
          </p:cNvPr>
          <p:cNvPicPr/>
          <p:nvPr/>
        </p:nvPicPr>
        <p:blipFill>
          <a:blip r:embed="rId4" cstate="print"/>
          <a:srcRect l="23801" t="11774" r="23134" b="13838"/>
          <a:stretch>
            <a:fillRect/>
          </a:stretch>
        </p:blipFill>
        <p:spPr bwMode="auto">
          <a:xfrm>
            <a:off x="5857884" y="1285860"/>
            <a:ext cx="10001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5822/105028310.4f/0_87df1_1a67f868_XL">
            <a:hlinkClick r:id="rId2" tgtFrame="_blank"/>
          </p:cNvPr>
          <p:cNvPicPr/>
          <p:nvPr/>
        </p:nvPicPr>
        <p:blipFill>
          <a:blip r:embed="rId4" cstate="print"/>
          <a:srcRect l="23801" t="11774" r="23134" b="13838"/>
          <a:stretch>
            <a:fillRect/>
          </a:stretch>
        </p:blipFill>
        <p:spPr bwMode="auto">
          <a:xfrm>
            <a:off x="4786314" y="1285860"/>
            <a:ext cx="10001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5822/105028310.4f/0_87df1_1a67f868_XL">
            <a:hlinkClick r:id="rId2" tgtFrame="_blank"/>
          </p:cNvPr>
          <p:cNvPicPr/>
          <p:nvPr/>
        </p:nvPicPr>
        <p:blipFill>
          <a:blip r:embed="rId4" cstate="print"/>
          <a:srcRect l="23801" t="11774" r="23134" b="13838"/>
          <a:stretch>
            <a:fillRect/>
          </a:stretch>
        </p:blipFill>
        <p:spPr bwMode="auto">
          <a:xfrm>
            <a:off x="3643306" y="1285860"/>
            <a:ext cx="10001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5822/105028310.4f/0_87df1_1a67f868_XL">
            <a:hlinkClick r:id="rId2" tgtFrame="_blank"/>
          </p:cNvPr>
          <p:cNvPicPr/>
          <p:nvPr/>
        </p:nvPicPr>
        <p:blipFill>
          <a:blip r:embed="rId4" cstate="print"/>
          <a:srcRect l="23801" t="11774" r="23134" b="13838"/>
          <a:stretch>
            <a:fillRect/>
          </a:stretch>
        </p:blipFill>
        <p:spPr bwMode="auto">
          <a:xfrm>
            <a:off x="6929454" y="1285860"/>
            <a:ext cx="10001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285720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1428728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2571736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3714744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4786314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5929322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7000892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consumer-club.com.ua/modules/multimedia/media/foto/85373.jpg">
            <a:hlinkClick r:id="rId5" tgtFrame="_blank"/>
          </p:cNvPr>
          <p:cNvPicPr/>
          <p:nvPr/>
        </p:nvPicPr>
        <p:blipFill>
          <a:blip r:embed="rId6" cstate="print"/>
          <a:srcRect l="22084" t="12653" r="30594" b="19864"/>
          <a:stretch>
            <a:fillRect/>
          </a:stretch>
        </p:blipFill>
        <p:spPr bwMode="auto">
          <a:xfrm>
            <a:off x="8072462" y="342900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4519/79678823.73/0_688c3_7b8bbede_L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000100" y="0"/>
            <a:ext cx="7286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D6EB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Герои сказки «Теремок»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://www.stihi.ru/pics/2011/09/05/821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49668" t="36800" r="8750" b="13867"/>
          <a:stretch>
            <a:fillRect/>
          </a:stretch>
        </p:blipFill>
        <p:spPr bwMode="auto">
          <a:xfrm>
            <a:off x="642910" y="1285860"/>
            <a:ext cx="1928826" cy="239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tihi.ru/pics/2011/09/05/8211.jpg">
            <a:hlinkClick r:id="rId2" tgtFrame="_blank"/>
          </p:cNvPr>
          <p:cNvPicPr/>
          <p:nvPr/>
        </p:nvPicPr>
        <p:blipFill>
          <a:blip r:embed="rId3" cstate="print"/>
          <a:srcRect l="7400" t="35733" r="47756" b="9600"/>
          <a:stretch>
            <a:fillRect/>
          </a:stretch>
        </p:blipFill>
        <p:spPr bwMode="auto">
          <a:xfrm>
            <a:off x="3643306" y="121442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chool.xvatit.com/images/f/f2/Teremok_t19.jpg">
            <a:hlinkClick r:id="rId4" tgtFrame="_blank"/>
          </p:cNvPr>
          <p:cNvPicPr/>
          <p:nvPr/>
        </p:nvPicPr>
        <p:blipFill>
          <a:blip r:embed="rId5" cstate="print"/>
          <a:srcRect l="4075" t="39456" r="44283" b="10796"/>
          <a:stretch>
            <a:fillRect/>
          </a:stretch>
        </p:blipFill>
        <p:spPr bwMode="auto">
          <a:xfrm>
            <a:off x="6357950" y="1285860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attach/c/2/67/695/67695096_0009009Idjotlisichkasestrichka.jpg">
            <a:hlinkClick r:id="rId6" tgtFrame="_blank"/>
          </p:cNvPr>
          <p:cNvPicPr/>
          <p:nvPr/>
        </p:nvPicPr>
        <p:blipFill>
          <a:blip r:embed="rId7" cstate="print"/>
          <a:srcRect l="2791" t="17440" r="30915" b="7957"/>
          <a:stretch>
            <a:fillRect/>
          </a:stretch>
        </p:blipFill>
        <p:spPr bwMode="auto">
          <a:xfrm>
            <a:off x="642910" y="4000504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skazki-i-igry/Teremok-2.files/0011-011-Pribezhal-volchok-seryj-bochok-i-sprashivaet-Kto-kto-v-teremochke-zhivjot.jpg">
            <a:hlinkClick r:id="rId8" tgtFrame="_blank"/>
          </p:cNvPr>
          <p:cNvPicPr/>
          <p:nvPr/>
        </p:nvPicPr>
        <p:blipFill>
          <a:blip r:embed="rId9" cstate="print"/>
          <a:srcRect l="24505" t="11069" r="12083" b="6870"/>
          <a:stretch>
            <a:fillRect/>
          </a:stretch>
        </p:blipFill>
        <p:spPr bwMode="auto">
          <a:xfrm>
            <a:off x="3714744" y="4000504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4427.userapi.com/u506047/55658171/x_d1fe29b9.jpg">
            <a:hlinkClick r:id="rId10" tgtFrame="_blank"/>
          </p:cNvPr>
          <p:cNvPicPr/>
          <p:nvPr/>
        </p:nvPicPr>
        <p:blipFill>
          <a:blip r:embed="rId11" cstate="print"/>
          <a:srcRect l="5021" b="4267"/>
          <a:stretch>
            <a:fillRect/>
          </a:stretch>
        </p:blipFill>
        <p:spPr bwMode="auto">
          <a:xfrm>
            <a:off x="6500826" y="4000504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datai/skazki-i-igry/Teremok-2.files/0003-003-Stojal-v-pole-teremok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71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D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ndystedemos.altervista.org/lock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785794"/>
            <a:ext cx="4500593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86116" y="3714752"/>
            <a:ext cx="500066" cy="500066"/>
          </a:xfrm>
          <a:prstGeom prst="ellipse">
            <a:avLst/>
          </a:prstGeom>
          <a:solidFill>
            <a:srgbClr val="DD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7620" y="3714752"/>
            <a:ext cx="500066" cy="500066"/>
          </a:xfrm>
          <a:prstGeom prst="ellipse">
            <a:avLst/>
          </a:prstGeom>
          <a:solidFill>
            <a:srgbClr val="DD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29124" y="3714752"/>
            <a:ext cx="500066" cy="500066"/>
          </a:xfrm>
          <a:prstGeom prst="ellipse">
            <a:avLst/>
          </a:prstGeom>
          <a:solidFill>
            <a:srgbClr val="DD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628" y="3714752"/>
            <a:ext cx="500066" cy="500066"/>
          </a:xfrm>
          <a:prstGeom prst="ellipse">
            <a:avLst/>
          </a:prstGeom>
          <a:solidFill>
            <a:srgbClr val="DD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72132" y="3714752"/>
            <a:ext cx="500066" cy="500066"/>
          </a:xfrm>
          <a:prstGeom prst="ellipse">
            <a:avLst/>
          </a:prstGeom>
          <a:solidFill>
            <a:srgbClr val="DD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43636" y="3714752"/>
            <a:ext cx="500066" cy="500066"/>
          </a:xfrm>
          <a:prstGeom prst="ellipse">
            <a:avLst/>
          </a:prstGeom>
          <a:solidFill>
            <a:srgbClr val="DD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D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penclipart.org/image/800px/svg_to_png/19174/djmx1_cadenas_1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71480"/>
            <a:ext cx="5143536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avepic.ru/6859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1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data/skazki-i-igry/Teremok-2.files/0005-005-Priskakala-k-teremu-ljagushka-kvakushka-i-sprashivaet-kto-kto-v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00100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Игра «Четвертый лишний»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im7-tub-ru.yandex.net/i?id=173231408-52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163253909-23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68986419-41-72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07154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462676141-36-72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92906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7-tub-ru.yandex.net/i?id=341875789-54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929066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330217032-44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14338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356927772-08-72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357166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6401/130283026.195/0_918d8_2fade825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214290"/>
            <a:ext cx="2857520" cy="334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80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Игра «Четвертый лишний»</vt:lpstr>
      <vt:lpstr>Слайд 9</vt:lpstr>
      <vt:lpstr>Слайд 10</vt:lpstr>
      <vt:lpstr>Слайд 11</vt:lpstr>
      <vt:lpstr>Слайд 12</vt:lpstr>
      <vt:lpstr>Слайд 13</vt:lpstr>
      <vt:lpstr>Физкультминутка</vt:lpstr>
      <vt:lpstr>Физкультминутка</vt:lpstr>
      <vt:lpstr>Слайд 16</vt:lpstr>
      <vt:lpstr>Слайд 17</vt:lpstr>
      <vt:lpstr>Слайд 18</vt:lpstr>
      <vt:lpstr>Слайд 19</vt:lpstr>
      <vt:lpstr>Сосчитай грибы</vt:lpstr>
      <vt:lpstr>Слайд 21</vt:lpstr>
      <vt:lpstr>Герои сказки «Теремок»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23</cp:revision>
  <dcterms:created xsi:type="dcterms:W3CDTF">2012-10-13T14:37:02Z</dcterms:created>
  <dcterms:modified xsi:type="dcterms:W3CDTF">2012-11-11T15:02:34Z</dcterms:modified>
</cp:coreProperties>
</file>