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1" r:id="rId8"/>
    <p:sldId id="262" r:id="rId9"/>
    <p:sldId id="260" r:id="rId10"/>
    <p:sldId id="269" r:id="rId11"/>
    <p:sldId id="265" r:id="rId12"/>
    <p:sldId id="268" r:id="rId13"/>
    <p:sldId id="267" r:id="rId14"/>
    <p:sldId id="270" r:id="rId15"/>
    <p:sldId id="266" r:id="rId16"/>
    <p:sldId id="274" r:id="rId17"/>
    <p:sldId id="273" r:id="rId18"/>
    <p:sldId id="275" r:id="rId19"/>
    <p:sldId id="272" r:id="rId20"/>
    <p:sldId id="271" r:id="rId21"/>
    <p:sldId id="276" r:id="rId22"/>
    <p:sldId id="279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FA5453-C2E1-4D14-B601-B656024AEDB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7BFD78-1286-4247-AEF6-9E7820A4FA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136904" cy="49685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ПЛАН РАБОТЫ ШКОЛЫ ПО РЕАЛИЗАЦИИ ИННОВАЦИОННОГО ПРОЕКТА «ВОСПИТАНИЕ ГРАЖДАНСТВЕННОСТИ И ПАРТРИОТИЗМА ЧЕРЕЗ ИСТОРИКО-КРАЕВЕДЧЕСКУЮ РАБОТУ»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902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701172"/>
              </p:ext>
            </p:extLst>
          </p:nvPr>
        </p:nvGraphicFramePr>
        <p:xfrm>
          <a:off x="0" y="0"/>
          <a:ext cx="9144000" cy="58674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83968"/>
                <a:gridCol w="1296144"/>
                <a:gridCol w="1800200"/>
                <a:gridCol w="1763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Ответственные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Разработка программы действий создания модели историко-краеведческой</a:t>
                      </a:r>
                      <a:r>
                        <a:rPr lang="ru-RU" sz="2500" baseline="0" dirty="0" smtClean="0"/>
                        <a:t> деятельности школы и её апробация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Сбор и систематизация материала для выпуска книги об истории  школы №1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</a:t>
                      </a:r>
                      <a:r>
                        <a:rPr lang="ru-RU" baseline="0" dirty="0" smtClean="0"/>
                        <a:t> 2014-2015 </a:t>
                      </a:r>
                      <a:r>
                        <a:rPr lang="ru-RU" baseline="0" dirty="0" err="1" smtClean="0"/>
                        <a:t>у.г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Фельдман</a:t>
                      </a:r>
                      <a:r>
                        <a:rPr lang="ru-RU" baseline="0" dirty="0" smtClean="0"/>
                        <a:t> А.П.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Гилёва</a:t>
                      </a:r>
                      <a:r>
                        <a:rPr lang="ru-RU" baseline="0" dirty="0" smtClean="0"/>
                        <a:t> О.И.</a:t>
                      </a:r>
                    </a:p>
                    <a:p>
                      <a:r>
                        <a:rPr lang="ru-RU" baseline="0" dirty="0" err="1" smtClean="0"/>
                        <a:t>Конгар</a:t>
                      </a:r>
                      <a:r>
                        <a:rPr lang="ru-RU" baseline="0" dirty="0" smtClean="0"/>
                        <a:t> Ч.Д.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Оформление документов и материалов поисковой  экспедиции для банка данных школьного музея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2014-2015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у.г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Ощепкова С.М.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076103"/>
              </p:ext>
            </p:extLst>
          </p:nvPr>
        </p:nvGraphicFramePr>
        <p:xfrm>
          <a:off x="0" y="0"/>
          <a:ext cx="9180512" cy="29006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51920"/>
                <a:gridCol w="1224136"/>
                <a:gridCol w="2160240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Отчет рабочих групп о проделанной работе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раз в четверть на</a:t>
                      </a:r>
                      <a:r>
                        <a:rPr lang="ru-RU" baseline="0" dirty="0" smtClean="0"/>
                        <a:t> 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групп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 состав</a:t>
                      </a:r>
                      <a:r>
                        <a:rPr lang="ru-RU" baseline="0" dirty="0" smtClean="0"/>
                        <a:t> рабочих групп, график отчетов на ПС 26.03.2014г.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7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 algn="ctr"/>
            <a:endParaRPr lang="ru-RU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Франк М.В.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Ершова Н.Л.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err="1" smtClean="0"/>
              <a:t>Монгуш</a:t>
            </a:r>
            <a:r>
              <a:rPr lang="ru-RU" dirty="0" smtClean="0"/>
              <a:t> В.К.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Шестакова В.Е.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err="1" smtClean="0"/>
              <a:t>Тюлюш</a:t>
            </a:r>
            <a:r>
              <a:rPr lang="ru-RU" dirty="0" smtClean="0"/>
              <a:t> А.М.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err="1" smtClean="0"/>
              <a:t>Черноуско</a:t>
            </a:r>
            <a:r>
              <a:rPr lang="ru-RU" dirty="0" smtClean="0"/>
              <a:t> Т.Н.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err="1" smtClean="0"/>
              <a:t>Манын-оол</a:t>
            </a:r>
            <a:r>
              <a:rPr lang="ru-RU" dirty="0" smtClean="0"/>
              <a:t> А.С.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Горбатова Л.С.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Кудрявцева Н.Л.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/>
              <a:t>Берген Г.А.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err="1" smtClean="0"/>
              <a:t>Ооржак</a:t>
            </a:r>
            <a:r>
              <a:rPr lang="ru-RU" dirty="0" smtClean="0"/>
              <a:t> А.Д.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9183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 группа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79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9251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Идам Г.Д.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Виговская Л.В.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Андреева Р.М.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Мартына Т.С.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Салчак</a:t>
            </a:r>
            <a:r>
              <a:rPr lang="ru-RU" dirty="0" smtClean="0"/>
              <a:t> Л.О.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Байдинова Н.А.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Вержбицкая Е.В.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Лапина Н.В.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Донгак</a:t>
            </a:r>
            <a:r>
              <a:rPr lang="ru-RU" dirty="0" smtClean="0"/>
              <a:t> Д.А.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Кара-сал Г.П.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Панаргина</a:t>
            </a:r>
            <a:r>
              <a:rPr lang="ru-RU" dirty="0" smtClean="0"/>
              <a:t> И.А.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88640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 группа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628800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12.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Дарба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А.Т.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13.Кандан Е.Н.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14.Даргый-оол А.Б.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15.Юсупова Л.А.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16.Монгуш Н.К.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17.Сувак Р.Э.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18.Монгуш Х.Ч.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6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Гилева</a:t>
            </a:r>
            <a:r>
              <a:rPr lang="ru-RU" dirty="0" smtClean="0"/>
              <a:t> О.И.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Балчар</a:t>
            </a:r>
            <a:r>
              <a:rPr lang="ru-RU" dirty="0" smtClean="0"/>
              <a:t> А.Д.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Козлова Ю.Н.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Кыргыс</a:t>
            </a:r>
            <a:r>
              <a:rPr lang="ru-RU" dirty="0" smtClean="0"/>
              <a:t> А.А.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Лопсан</a:t>
            </a:r>
            <a:r>
              <a:rPr lang="ru-RU" dirty="0" smtClean="0"/>
              <a:t> Ч.А.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Вохмина Л.В.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Балчий</a:t>
            </a:r>
            <a:r>
              <a:rPr lang="ru-RU" dirty="0" smtClean="0"/>
              <a:t> Е.К.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Рубанова Ю.А.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Пашкова И.А.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Чадамаба</a:t>
            </a:r>
            <a:r>
              <a:rPr lang="ru-RU" dirty="0" smtClean="0"/>
              <a:t> М.А.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Омзар</a:t>
            </a:r>
            <a:r>
              <a:rPr lang="ru-RU" dirty="0" smtClean="0"/>
              <a:t> С.Ч-Д.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Монгуш</a:t>
            </a:r>
            <a:r>
              <a:rPr lang="ru-RU" dirty="0" smtClean="0"/>
              <a:t> О.К.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Самбо С.К.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88640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группа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8280"/>
            <a:ext cx="9144000" cy="58997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Ощепкова С.В.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Черлик-оол Э.Т.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Бочарова Е.М.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Фельдман А.П.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Кара-сал Ч.К.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8493" y="34949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группа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8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Шашкова</a:t>
            </a:r>
            <a:r>
              <a:rPr lang="ru-RU" dirty="0" smtClean="0"/>
              <a:t> Л.А.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Доржиева Э.Д.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Белоусова Т.И.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Донгак</a:t>
            </a:r>
            <a:r>
              <a:rPr lang="ru-RU" dirty="0" smtClean="0"/>
              <a:t> М.Б.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Филимонова Г.Г.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Казакова Л.А.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Тимонина И.В.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Чооду</a:t>
            </a:r>
            <a:r>
              <a:rPr lang="ru-RU" dirty="0" smtClean="0"/>
              <a:t> Ч.Н.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Лобашова А.А.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Дуваа</a:t>
            </a:r>
            <a:r>
              <a:rPr lang="ru-RU" dirty="0" smtClean="0"/>
              <a:t> У.Ш.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Потандаева</a:t>
            </a:r>
            <a:r>
              <a:rPr lang="ru-RU" dirty="0" smtClean="0"/>
              <a:t> Н.А.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Ершов И.А.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Манын-оол</a:t>
            </a:r>
            <a:r>
              <a:rPr lang="ru-RU" dirty="0" smtClean="0"/>
              <a:t> Н.Ю.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6980" y="0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группа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7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Варнова</a:t>
            </a:r>
            <a:r>
              <a:rPr lang="ru-RU" dirty="0" smtClean="0"/>
              <a:t> Ю.А.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Ооржак</a:t>
            </a:r>
            <a:r>
              <a:rPr lang="ru-RU" dirty="0" smtClean="0"/>
              <a:t> Е.А.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Кулар</a:t>
            </a:r>
            <a:r>
              <a:rPr lang="ru-RU" dirty="0" smtClean="0"/>
              <a:t> Р.Д.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Васильева Л.Р.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Мангаракова</a:t>
            </a:r>
            <a:r>
              <a:rPr lang="ru-RU" dirty="0" smtClean="0"/>
              <a:t> И.А.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Бланк Р.Н.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Долума</a:t>
            </a:r>
            <a:r>
              <a:rPr lang="ru-RU" dirty="0" smtClean="0"/>
              <a:t> С.А.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Никитина Н.Л.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3341" y="0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 группа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0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Ондар</a:t>
            </a:r>
            <a:r>
              <a:rPr lang="ru-RU" dirty="0" smtClean="0"/>
              <a:t> А.К.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Оюн</a:t>
            </a:r>
            <a:r>
              <a:rPr lang="ru-RU" dirty="0" smtClean="0"/>
              <a:t> Т.Б.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Конгар</a:t>
            </a:r>
            <a:r>
              <a:rPr lang="ru-RU" dirty="0" smtClean="0"/>
              <a:t> Ч.Д.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Шжал</a:t>
            </a:r>
            <a:r>
              <a:rPr lang="ru-RU" dirty="0" smtClean="0"/>
              <a:t> З.О.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4606" y="0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 группа</a:t>
            </a:r>
          </a:p>
        </p:txBody>
      </p:sp>
    </p:spTree>
    <p:extLst>
      <p:ext uri="{BB962C8B-B14F-4D97-AF65-F5344CB8AC3E}">
        <p14:creationId xmlns:p14="http://schemas.microsoft.com/office/powerpoint/2010/main" val="22037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Косарькова</a:t>
            </a:r>
            <a:r>
              <a:rPr lang="ru-RU" dirty="0" smtClean="0"/>
              <a:t> Э.Ю.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Ерёмина Т.Н.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Ким Д.Х.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Орлова Е.М.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Борбанай</a:t>
            </a:r>
            <a:r>
              <a:rPr lang="ru-RU" dirty="0" smtClean="0"/>
              <a:t> Д.А.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Салчак</a:t>
            </a:r>
            <a:r>
              <a:rPr lang="ru-RU" dirty="0" smtClean="0"/>
              <a:t> М.С.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Ооржак</a:t>
            </a:r>
            <a:r>
              <a:rPr lang="ru-RU" dirty="0" smtClean="0"/>
              <a:t> Д.В.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0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 группа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7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2952328"/>
          </a:xfrm>
        </p:spPr>
        <p:txBody>
          <a:bodyPr/>
          <a:lstStyle/>
          <a:p>
            <a:r>
              <a:rPr lang="en-US" sz="7200" dirty="0" smtClean="0"/>
              <a:t>I  </a:t>
            </a:r>
            <a:r>
              <a:rPr lang="ru-RU" sz="7200" dirty="0" smtClean="0"/>
              <a:t>ЭТАП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(организационный)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09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Доржу</a:t>
            </a:r>
            <a:r>
              <a:rPr lang="ru-RU" dirty="0" smtClean="0"/>
              <a:t> М.Ч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Монгуш</a:t>
            </a:r>
            <a:r>
              <a:rPr lang="ru-RU" dirty="0" smtClean="0"/>
              <a:t> С.С.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Нордуп-оол</a:t>
            </a:r>
            <a:r>
              <a:rPr lang="ru-RU" dirty="0" smtClean="0"/>
              <a:t> У.Б.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Позябкин</a:t>
            </a:r>
            <a:r>
              <a:rPr lang="ru-RU" dirty="0" smtClean="0"/>
              <a:t> А.А.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Калин-</a:t>
            </a:r>
            <a:r>
              <a:rPr lang="ru-RU" dirty="0" err="1" smtClean="0"/>
              <a:t>оол</a:t>
            </a:r>
            <a:r>
              <a:rPr lang="ru-RU" dirty="0" smtClean="0"/>
              <a:t> Ч.М.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Монгуш</a:t>
            </a:r>
            <a:r>
              <a:rPr lang="ru-RU" dirty="0" smtClean="0"/>
              <a:t> Б.В.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Монгуш</a:t>
            </a:r>
            <a:r>
              <a:rPr lang="ru-RU" dirty="0" smtClean="0"/>
              <a:t> А.В.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Санаа</a:t>
            </a:r>
            <a:r>
              <a:rPr lang="ru-RU" smtClean="0"/>
              <a:t> А.Б.</a:t>
            </a:r>
          </a:p>
          <a:p>
            <a:pPr marL="0" indent="0"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28900" y="3418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9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группа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4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Лунгова</a:t>
            </a:r>
            <a:r>
              <a:rPr lang="ru-RU" dirty="0" smtClean="0"/>
              <a:t> Л.А.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Попугалов</a:t>
            </a:r>
            <a:r>
              <a:rPr lang="ru-RU" dirty="0" smtClean="0"/>
              <a:t> С.П.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Очур-оол</a:t>
            </a:r>
            <a:r>
              <a:rPr lang="ru-RU" dirty="0" smtClean="0"/>
              <a:t> В.Б.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Андалаев</a:t>
            </a:r>
            <a:r>
              <a:rPr lang="ru-RU" dirty="0" smtClean="0"/>
              <a:t> С.А.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Овчинников М.В.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25369" y="19183"/>
            <a:ext cx="349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группа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3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план работы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Учителя, работавшие в школе в разное время</a:t>
            </a:r>
          </a:p>
          <a:p>
            <a:r>
              <a:rPr lang="ru-RU" dirty="0" smtClean="0"/>
              <a:t>Учителя, работающие в школе</a:t>
            </a:r>
          </a:p>
          <a:p>
            <a:r>
              <a:rPr lang="ru-RU" dirty="0" smtClean="0"/>
              <a:t>Выпускники школы </a:t>
            </a:r>
          </a:p>
          <a:p>
            <a:r>
              <a:rPr lang="ru-RU" dirty="0" smtClean="0"/>
              <a:t>Достижения учащихся </a:t>
            </a:r>
          </a:p>
          <a:p>
            <a:r>
              <a:rPr lang="ru-RU" dirty="0" smtClean="0"/>
              <a:t>Родители-активисты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338"/>
            <a:ext cx="8784976" cy="966390"/>
          </a:xfrm>
        </p:spPr>
        <p:txBody>
          <a:bodyPr/>
          <a:lstStyle/>
          <a:p>
            <a:r>
              <a:rPr lang="ru-RU" dirty="0" smtClean="0"/>
              <a:t>«Зона ответственности»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120013"/>
              </p:ext>
            </p:extLst>
          </p:nvPr>
        </p:nvGraphicFramePr>
        <p:xfrm>
          <a:off x="1398" y="908720"/>
          <a:ext cx="9142602" cy="594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301"/>
                <a:gridCol w="4571301"/>
              </a:tblGrid>
              <a:tr h="507357">
                <a:tc>
                  <a:txBody>
                    <a:bodyPr/>
                    <a:lstStyle/>
                    <a:p>
                      <a:r>
                        <a:rPr lang="ru-RU" dirty="0" smtClean="0"/>
                        <a:t>№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Зона ответственности</a:t>
                      </a:r>
                      <a:endParaRPr lang="ru-RU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1960-1970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1970-1980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1916-1950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1916-1950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1950-1960</a:t>
                      </a:r>
                      <a:endParaRPr lang="ru-RU" sz="1600" dirty="0"/>
                    </a:p>
                  </a:txBody>
                  <a:tcPr/>
                </a:tc>
              </a:tr>
              <a:tr h="8757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Учителя-выпускники школы, династии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1990 -2013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1980-1990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Спортивные достижения школы</a:t>
                      </a:r>
                      <a:endParaRPr lang="ru-RU" sz="1600" dirty="0"/>
                    </a:p>
                  </a:txBody>
                  <a:tcPr/>
                </a:tc>
              </a:tr>
              <a:tr h="5073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Творческая</a:t>
                      </a:r>
                      <a:r>
                        <a:rPr lang="ru-RU" sz="1600" baseline="0" dirty="0" smtClean="0"/>
                        <a:t> работа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4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Размещение материалов В СМИ (</a:t>
            </a:r>
            <a:r>
              <a:rPr lang="ru-RU" dirty="0" err="1" smtClean="0"/>
              <a:t>Шожал</a:t>
            </a:r>
            <a:r>
              <a:rPr lang="ru-RU" dirty="0" smtClean="0"/>
              <a:t> З.О., Черноусова Л.Ф.)</a:t>
            </a:r>
          </a:p>
          <a:p>
            <a:r>
              <a:rPr lang="ru-RU" dirty="0" smtClean="0"/>
              <a:t>Проведение Х</a:t>
            </a:r>
            <a:r>
              <a:rPr lang="en-US" dirty="0" smtClean="0"/>
              <a:t>YI</a:t>
            </a:r>
            <a:r>
              <a:rPr lang="ru-RU" dirty="0" smtClean="0"/>
              <a:t>   ШНПК, посвящённой 100-летию школы №1 г.Кызыла</a:t>
            </a:r>
          </a:p>
          <a:p>
            <a:r>
              <a:rPr lang="ru-RU" dirty="0" smtClean="0"/>
              <a:t>Отбор собранного материала (1 этап – ноябрь 2014 г., 2 этап – январь 2015 г., 3 этап – март 2015 г.)</a:t>
            </a:r>
          </a:p>
          <a:p>
            <a:r>
              <a:rPr lang="ru-RU" dirty="0" smtClean="0"/>
              <a:t>Разработка сценария и творческого решения (фильм, книга) – апрель-декабрь 2015 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0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204832"/>
              </p:ext>
            </p:extLst>
          </p:nvPr>
        </p:nvGraphicFramePr>
        <p:xfrm>
          <a:off x="26110" y="27537"/>
          <a:ext cx="9117891" cy="6976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778"/>
                <a:gridCol w="1296144"/>
                <a:gridCol w="1728192"/>
                <a:gridCol w="2555777"/>
              </a:tblGrid>
              <a:tr h="49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19476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Утвердить состав рабочей группы по реализации инновационного</a:t>
                      </a:r>
                      <a:r>
                        <a:rPr lang="ru-RU" sz="2400" baseline="0" dirty="0" smtClean="0"/>
                        <a:t>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Хайманова Р.Н.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</a:t>
                      </a:r>
                      <a:endParaRPr lang="ru-RU" dirty="0"/>
                    </a:p>
                  </a:txBody>
                  <a:tcPr/>
                </a:tc>
              </a:tr>
              <a:tr h="19476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Разработать и утвердить план действий по реализации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Эренчинова Т.А.</a:t>
                      </a:r>
                    </a:p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err="1" smtClean="0"/>
                        <a:t>Рубанов</a:t>
                      </a:r>
                      <a:r>
                        <a:rPr lang="ru-RU" dirty="0" smtClean="0"/>
                        <a:t> Ю.А.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Утвержденный план работы на 2013-2014 </a:t>
                      </a:r>
                      <a:r>
                        <a:rPr lang="ru-RU" dirty="0" err="1" smtClean="0"/>
                        <a:t>у.г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9476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Изучить опыт историко-краеведческой работы в школах РФ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36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8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56943"/>
              </p:ext>
            </p:extLst>
          </p:nvPr>
        </p:nvGraphicFramePr>
        <p:xfrm>
          <a:off x="0" y="0"/>
          <a:ext cx="9144000" cy="608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48"/>
                <a:gridCol w="1368152"/>
                <a:gridCol w="2016224"/>
                <a:gridCol w="2555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Приступить к созданию модели историко-краеведческой</a:t>
                      </a:r>
                      <a:r>
                        <a:rPr lang="ru-RU" sz="2100" baseline="0" dirty="0" smtClean="0"/>
                        <a:t> деятельности в школе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процессе разработки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Разработать программу «Историко-краеведческая работа в школе»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smtClean="0"/>
                        <a:t>Эренчинова Т.А.</a:t>
                      </a:r>
                    </a:p>
                    <a:p>
                      <a:r>
                        <a:rPr lang="ru-RU" dirty="0" smtClean="0"/>
                        <a:t>Рубанова Ю.А.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процессе разработки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Изучить опыт и разработать программу «Формирование личностных</a:t>
                      </a:r>
                      <a:r>
                        <a:rPr lang="ru-RU" sz="2100" baseline="0" dirty="0" smtClean="0"/>
                        <a:t> качеств учащихся, способствующих формированию гражданственности  и патриотизма»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smtClean="0"/>
                        <a:t>Рубанова Ю.А.</a:t>
                      </a:r>
                    </a:p>
                    <a:p>
                      <a:r>
                        <a:rPr lang="ru-RU" dirty="0" smtClean="0"/>
                        <a:t>Чадамба М,А.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Идет изучение</a:t>
                      </a:r>
                      <a:r>
                        <a:rPr lang="ru-RU" baseline="0" dirty="0" smtClean="0"/>
                        <a:t> и обобщение опыта, программа в процессе разработки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3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695482"/>
              </p:ext>
            </p:extLst>
          </p:nvPr>
        </p:nvGraphicFramePr>
        <p:xfrm>
          <a:off x="-9525" y="23813"/>
          <a:ext cx="9118029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405"/>
                <a:gridCol w="1368152"/>
                <a:gridCol w="194421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Разработать поисковые маршруты поисковой деятельности учащихся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Февраль 2014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</a:p>
                    <a:p>
                      <a:r>
                        <a:rPr lang="ru-RU" dirty="0" smtClean="0"/>
                        <a:t>Рубанова Ю.А.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Утверждённые поисковые маршруты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Принять участие в муниципальном</a:t>
                      </a:r>
                      <a:r>
                        <a:rPr lang="ru-RU" sz="2400" baseline="0" dirty="0" smtClean="0"/>
                        <a:t> конкурсе инновационных проектов, значимых для системы образования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Сентябрь-октябрь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smtClean="0"/>
                        <a:t>Рубанова Ю.А.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Грант Мэра г.Кызыла на реконструкцию  школьного музея в размере 70 000 руб.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Возобновить работу ТКО «Улуг-Хем»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Сентябрь-октябрь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Рубанова Ю.А.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Официальное возобновление</a:t>
                      </a:r>
                      <a:r>
                        <a:rPr lang="ru-RU" sz="1800" baseline="0" dirty="0" smtClean="0"/>
                        <a:t> работы ТКО «Улуг-Хем» состоялось 19 сентября 2013 г.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4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448218"/>
              </p:ext>
            </p:extLst>
          </p:nvPr>
        </p:nvGraphicFramePr>
        <p:xfrm>
          <a:off x="0" y="0"/>
          <a:ext cx="9180512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  <a:gridCol w="1080120"/>
                <a:gridCol w="2088232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Активизировать работу учащихся по вовлечению в работу Детских организаций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Рубанова Ю.А</a:t>
                      </a:r>
                    </a:p>
                    <a:p>
                      <a:r>
                        <a:rPr lang="ru-RU" dirty="0" smtClean="0"/>
                        <a:t>Чадамба М.А.</a:t>
                      </a:r>
                    </a:p>
                    <a:p>
                      <a:r>
                        <a:rPr lang="ru-RU" dirty="0" smtClean="0"/>
                        <a:t>Классные руководители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Создана ДОО «Дети</a:t>
                      </a:r>
                      <a:r>
                        <a:rPr lang="ru-RU" baseline="0" dirty="0" smtClean="0"/>
                        <a:t> – потомки Тувинских добровольцев»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Создан и активно работает клуб «Встреча»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Провести</a:t>
                      </a:r>
                      <a:r>
                        <a:rPr lang="ru-RU" sz="3200" baseline="0" dirty="0" smtClean="0"/>
                        <a:t> акцию «Обменяй раритет на «5»!»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Учителя-предметники</a:t>
                      </a:r>
                    </a:p>
                    <a:p>
                      <a:r>
                        <a:rPr lang="ru-RU" dirty="0" smtClean="0"/>
                        <a:t>МО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Пополнение</a:t>
                      </a:r>
                      <a:r>
                        <a:rPr lang="ru-RU" baseline="0" dirty="0" smtClean="0"/>
                        <a:t> фондов школьного музея.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Подготовить помещение для школьного музея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Медведева Н.Л.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3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02927"/>
              </p:ext>
            </p:extLst>
          </p:nvPr>
        </p:nvGraphicFramePr>
        <p:xfrm>
          <a:off x="0" y="0"/>
          <a:ext cx="9144000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1224136"/>
                <a:gridCol w="2016224"/>
                <a:gridCol w="29158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Разработать Положение</a:t>
                      </a:r>
                      <a:r>
                        <a:rPr lang="ru-RU" sz="2600" baseline="0" dirty="0" smtClean="0"/>
                        <a:t> о работе школьного музея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Провести инвентаризацию имеющегося</a:t>
                      </a:r>
                      <a:r>
                        <a:rPr lang="ru-RU" sz="2600" baseline="0" dirty="0" smtClean="0"/>
                        <a:t> музейного фонда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Ощепкова С.В.</a:t>
                      </a:r>
                    </a:p>
                    <a:p>
                      <a:r>
                        <a:rPr lang="ru-RU" dirty="0" smtClean="0"/>
                        <a:t>Черлик-оол Э.Т.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Начать перевод материалов музейного фонда в электронный формат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Потандаевна Н.А.</a:t>
                      </a:r>
                    </a:p>
                    <a:p>
                      <a:r>
                        <a:rPr lang="ru-RU" dirty="0" smtClean="0"/>
                        <a:t>Бочарова Е.М.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1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095117"/>
              </p:ext>
            </p:extLst>
          </p:nvPr>
        </p:nvGraphicFramePr>
        <p:xfrm>
          <a:off x="0" y="0"/>
          <a:ext cx="91440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40"/>
                <a:gridCol w="1296144"/>
                <a:gridCol w="2088232"/>
                <a:gridCol w="2627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Разработать</a:t>
                      </a:r>
                      <a:r>
                        <a:rPr lang="ru-RU" sz="2400" baseline="0" dirty="0" smtClean="0"/>
                        <a:t> Положение о школьном музее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Февраль-март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Володкина Л.А.</a:t>
                      </a:r>
                    </a:p>
                    <a:p>
                      <a:r>
                        <a:rPr lang="ru-RU" dirty="0" smtClean="0"/>
                        <a:t>Рубанова Ю.А.</a:t>
                      </a:r>
                    </a:p>
                    <a:p>
                      <a:r>
                        <a:rPr lang="ru-RU" dirty="0" smtClean="0"/>
                        <a:t>Чадамба</a:t>
                      </a:r>
                      <a:r>
                        <a:rPr lang="ru-RU" baseline="0" dirty="0" smtClean="0"/>
                        <a:t>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Разработано Положение о школьном музее</a:t>
                      </a:r>
                    </a:p>
                    <a:p>
                      <a:r>
                        <a:rPr lang="ru-RU" dirty="0" smtClean="0"/>
                        <a:t>Утверждено ПС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Начать сбор материалов к созданию</a:t>
                      </a:r>
                      <a:r>
                        <a:rPr lang="ru-RU" sz="2400" baseline="0" dirty="0" smtClean="0"/>
                        <a:t> историко-краеведческого фильма к 100-летию школы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Потандаева</a:t>
                      </a:r>
                      <a:r>
                        <a:rPr lang="ru-RU" baseline="0" dirty="0" smtClean="0"/>
                        <a:t> Н.А.</a:t>
                      </a:r>
                    </a:p>
                    <a:p>
                      <a:r>
                        <a:rPr lang="ru-RU" baseline="0" dirty="0" smtClean="0"/>
                        <a:t>Ершов И.А.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Принять участие в конкурсах, НПК, смотрах, посвящённых предстоящим юбилеям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2013-2014 </a:t>
                      </a:r>
                      <a:r>
                        <a:rPr lang="ru-RU" dirty="0" err="1" smtClean="0"/>
                        <a:t>у.г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Учителя-предметники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Республиканских СМИ</a:t>
                      </a:r>
                    </a:p>
                    <a:p>
                      <a:r>
                        <a:rPr lang="ru-RU" dirty="0" smtClean="0"/>
                        <a:t>Победы</a:t>
                      </a:r>
                      <a:r>
                        <a:rPr lang="ru-RU" baseline="0" dirty="0" smtClean="0"/>
                        <a:t> и призовые места в конкурсах различных уровней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15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II   </a:t>
            </a:r>
            <a:r>
              <a:rPr lang="ru-RU" sz="11500" dirty="0" smtClean="0">
                <a:solidFill>
                  <a:srgbClr val="FF0000"/>
                </a:solidFill>
              </a:rPr>
              <a:t>этап</a:t>
            </a:r>
            <a:endParaRPr lang="ru-RU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157</TotalTime>
  <Words>956</Words>
  <Application>Microsoft Office PowerPoint</Application>
  <PresentationFormat>Экран (4:3)</PresentationFormat>
  <Paragraphs>274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ПЛАН РАБОТЫ ШКОЛЫ ПО РЕАЛИЗАЦИИ ИННОВАЦИОННОГО ПРОЕКТА «ВОСПИТАНИЕ ГРАЖДАНСТВЕННОСТИ И ПАРТРИОТИЗМА ЧЕРЕЗ ИСТОРИКО-КРАЕВЕДЧЕСКУЮ РАБОТУ» </vt:lpstr>
      <vt:lpstr>I  ЭТАП  (организационный)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план работы группы</vt:lpstr>
      <vt:lpstr>«Зона ответственности»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ШКОЛЫ ПО РЕАЛИЗАЦИИ ИННОВАЦИОННОГО ПРОЕКТА «ВОСПИТАНИЕ ГРАЖДАНСТВЕННОСТИ И ПАРТРИОТИЗМА ЧЕРЕЗ ИСТОРИКО-КРАЕВЕДЧЕСКУЮ РАБОТУ»</dc:title>
  <dc:creator>Юлия</dc:creator>
  <cp:lastModifiedBy>Юлия</cp:lastModifiedBy>
  <cp:revision>15</cp:revision>
  <dcterms:created xsi:type="dcterms:W3CDTF">2014-03-26T14:03:35Z</dcterms:created>
  <dcterms:modified xsi:type="dcterms:W3CDTF">2014-03-27T00:42:23Z</dcterms:modified>
</cp:coreProperties>
</file>