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59" r:id="rId5"/>
    <p:sldId id="261" r:id="rId6"/>
    <p:sldId id="262" r:id="rId7"/>
    <p:sldId id="264" r:id="rId8"/>
    <p:sldId id="263" r:id="rId9"/>
    <p:sldId id="265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C04"/>
    <a:srgbClr val="136721"/>
    <a:srgbClr val="F9FDCF"/>
    <a:srgbClr val="F5F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9;&#1095;&#1077;&#1073;&#1085;&#1099;&#1077;\4%20&#1082;&#1083;&#1072;&#1089;&#1089;\4%20&#1082;&#1083;&#1072;&#1089;&#1089;&#1060;&#1043;&#1054;&#1057;\&#1059;&#1088;&#1086;&#1082;&#1080;%20&#1060;&#1043;&#1054;&#1057;%204%20&#1082;&#1083;&#1072;&#1089;&#1089;\&#1059;&#1088;.%2025%20&#1050;&#1090;&#1086;%20&#1082;&#1077;&#1084;%20&#1080;%20&#1079;&#1072;&#1095;&#1077;&#1084;%20&#1091;&#1087;&#1088;&#1072;&#1074;&#1083;&#1103;&#1077;&#1090;\&#1050;&#1072;&#1078;&#1077;&#1090;&#1089;&#1103;%20&#1076;&#1086;&#1078;&#1076;&#1080;&#1082;%20&#1085;&#1072;&#1095;&#1080;&#1085;&#1072;&#1077;&#1090;&#1089;&#1103;.wmv" TargetMode="External"/><Relationship Id="rId5" Type="http://schemas.openxmlformats.org/officeDocument/2006/relationships/image" Target="../media/image12.jpeg"/><Relationship Id="rId4" Type="http://schemas.openxmlformats.org/officeDocument/2006/relationships/hyperlink" Target="&#1044;&#1083;&#1103;%20&#1095;&#1077;&#1075;&#1086;%20&#1085;&#1091;&#1078;&#1077;&#1085;%20&#1082;&#1086;&#1084;&#1087;&#1100;&#1102;&#1090;&#1077;&#1088;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9;&#1095;&#1077;&#1073;&#1085;&#1099;&#1077;\4%20&#1082;&#1083;&#1072;&#1089;&#1089;\4%20&#1082;&#1083;&#1072;&#1089;&#1089;&#1060;&#1043;&#1054;&#1057;\&#1059;&#1088;&#1086;&#1082;&#1080;%20&#1060;&#1043;&#1054;&#1057;%204%20&#1082;&#1083;&#1072;&#1089;&#1089;\&#1059;&#1088;.%2025%20&#1050;&#1090;&#1086;%20&#1082;&#1077;&#1084;%20&#1080;%20&#1079;&#1072;&#1095;&#1077;&#1084;%20&#1091;&#1087;&#1088;&#1072;&#1074;&#1083;&#1103;&#1077;&#1090;\&#1047;&#1077;&#1073;&#1088;&#1072;%20&#1080;%20&#1089;&#1074;&#1077;&#1090;&#1086;&#1092;&#1086;&#1088;_0002.wmv" TargetMode="External"/><Relationship Id="rId5" Type="http://schemas.openxmlformats.org/officeDocument/2006/relationships/image" Target="../media/image12.jpeg"/><Relationship Id="rId4" Type="http://schemas.openxmlformats.org/officeDocument/2006/relationships/hyperlink" Target="&#1044;&#1083;&#1103;%20&#1095;&#1077;&#1075;&#1086;%20&#1085;&#1091;&#1078;&#1077;&#1085;%20&#1082;&#1086;&#1084;&#1087;&#1100;&#1102;&#1090;&#1077;&#1088;.sw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2.xml"/><Relationship Id="rId7" Type="http://schemas.openxmlformats.org/officeDocument/2006/relationships/hyperlink" Target="&#1044;&#1083;&#1103;%20&#1095;&#1077;&#1075;&#1086;%20&#1085;&#1091;&#1078;&#1077;&#1085;%20&#1082;&#1086;&#1084;&#1087;&#1100;&#1102;&#1090;&#1077;&#1088;.swf" TargetMode="External"/><Relationship Id="rId2" Type="http://schemas.openxmlformats.org/officeDocument/2006/relationships/video" Target="file:///D:\&#1059;&#1095;&#1077;&#1073;&#1085;&#1099;&#1077;\4%20&#1082;&#1083;&#1072;&#1089;&#1089;\4%20&#1082;&#1083;&#1072;&#1089;&#1089;&#1060;&#1043;&#1054;&#1057;\&#1059;&#1088;&#1086;&#1082;&#1080;%20&#1060;&#1043;&#1054;&#1057;%204%20&#1082;&#1083;&#1072;&#1089;&#1089;\&#1059;&#1088;.%2025%20&#1050;&#1090;&#1086;%20&#1082;&#1077;&#1084;%20&#1080;%20&#1079;&#1072;&#1095;&#1077;&#1084;%20&#1091;&#1087;&#1088;&#1072;&#1074;&#1083;&#1103;&#1077;&#1090;\&#1089;&#1090;&#1072;&#1088;&#1080;&#1082;.wmv" TargetMode="External"/><Relationship Id="rId1" Type="http://schemas.openxmlformats.org/officeDocument/2006/relationships/video" Target="file:///D:\&#1059;&#1095;&#1077;&#1073;&#1085;&#1099;&#1077;\4%20&#1082;&#1083;&#1072;&#1089;&#1089;\4%20&#1082;&#1083;&#1072;&#1089;&#1089;&#1060;&#1043;&#1054;&#1057;\&#1059;&#1088;&#1086;&#1082;&#1080;%20&#1060;&#1043;&#1054;&#1057;%204%20&#1082;&#1083;&#1072;&#1089;&#1089;\&#1059;&#1088;.%2025%20&#1050;&#1090;&#1086;%20&#1082;&#1077;&#1084;%20&#1080;%20&#1079;&#1072;&#1095;&#1077;&#1084;%20&#1091;&#1087;&#1088;&#1072;&#1074;&#1083;&#1103;&#1077;&#1090;\&#1089;&#1090;&#1072;&#1088;&#1091;&#1093;&#1072;.wmv" TargetMode="Externa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572528" cy="15112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Как можно быстрее назови слова, скрытые шифром и узнай тему урока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85918" y="2786058"/>
            <a:ext cx="6372212" cy="35719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8,3, 6 ,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8, 10, 4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22, 5, 7, 10, 4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12,19, 2, 5, 9, 15, 23, 10, 3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571472" y="357166"/>
            <a:ext cx="8572528" cy="151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Тема урока: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928794" y="1714488"/>
            <a:ext cx="6372212" cy="44291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Кто,</a:t>
            </a:r>
            <a:endParaRPr lang="ru-RU" sz="5400" b="1" baseline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кем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baseline="0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kumimoji="0" lang="ru-RU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ачем</a:t>
            </a:r>
            <a:endParaRPr kumimoji="0" lang="ru-RU" sz="54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   у</a:t>
            </a:r>
            <a:r>
              <a:rPr lang="ru-RU" sz="5400" b="1" baseline="0" dirty="0" smtClean="0">
                <a:solidFill>
                  <a:schemeClr val="accent2">
                    <a:lumMod val="50000"/>
                  </a:schemeClr>
                </a:solidFill>
              </a:rPr>
              <a:t>правляет.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http://im7-tub-ru.yandex.net/i?id=14699753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714620"/>
            <a:ext cx="914400" cy="14287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031" name="Picture 7" descr="http://e-crimea.info/pictures/h_2huyroc3X1UYaEiWCbgeQ5LmVGM0pDns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714620"/>
            <a:ext cx="1145791" cy="1357322"/>
          </a:xfrm>
          <a:prstGeom prst="rect">
            <a:avLst/>
          </a:prstGeom>
          <a:noFill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298" y="4500570"/>
            <a:ext cx="941577" cy="13049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06" y="4643446"/>
            <a:ext cx="790358" cy="1309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Задания в тетради: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4427984" y="1556792"/>
            <a:ext cx="4000528" cy="421484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b="1" dirty="0" smtClean="0">
                <a:solidFill>
                  <a:srgbClr val="5C2C04"/>
                </a:solidFill>
              </a:rPr>
              <a:t>РТ № 2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C2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П.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5C2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b="1" baseline="0" dirty="0" smtClean="0">
                <a:solidFill>
                  <a:srgbClr val="5C2C04"/>
                </a:solidFill>
              </a:rPr>
              <a:t>С.</a:t>
            </a:r>
            <a:r>
              <a:rPr lang="ru-RU" sz="4800" b="1" dirty="0" smtClean="0">
                <a:solidFill>
                  <a:srgbClr val="5C2C04"/>
                </a:solidFill>
              </a:rPr>
              <a:t> 50-57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5C2C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Информатика : рабочая тетрадь для 4 класса : в 2 ч., Ч.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222548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072494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Сформулируй задачи урока, ответив на вопросы: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758138" cy="44496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900" b="1" dirty="0" smtClean="0">
                <a:solidFill>
                  <a:schemeClr val="accent2">
                    <a:lumMod val="50000"/>
                  </a:schemeClr>
                </a:solidFill>
              </a:rPr>
              <a:t>Приходилось ли тебе чем – то или кем-то управлять? Приведи пример.</a:t>
            </a:r>
          </a:p>
          <a:p>
            <a:pPr marL="514350" indent="-514350">
              <a:buAutoNum type="arabicPeriod"/>
            </a:pPr>
            <a:r>
              <a:rPr lang="ru-RU" sz="3900" b="1" dirty="0" smtClean="0">
                <a:solidFill>
                  <a:schemeClr val="accent2">
                    <a:lumMod val="50000"/>
                  </a:schemeClr>
                </a:solidFill>
              </a:rPr>
              <a:t>Какова была твоя цель?</a:t>
            </a:r>
          </a:p>
          <a:p>
            <a:pPr marL="514350" indent="-514350">
              <a:buAutoNum type="arabicPeriod"/>
            </a:pPr>
            <a:r>
              <a:rPr lang="ru-RU" sz="3900" b="1" dirty="0" smtClean="0">
                <a:solidFill>
                  <a:schemeClr val="accent2">
                    <a:lumMod val="50000"/>
                  </a:schemeClr>
                </a:solidFill>
              </a:rPr>
              <a:t>От чего зависело твое желание управлять?</a:t>
            </a:r>
          </a:p>
          <a:p>
            <a:pPr marL="514350" indent="-514350">
              <a:buAutoNum type="arabicPeriod"/>
            </a:pPr>
            <a:r>
              <a:rPr lang="ru-RU" sz="3900" b="1" dirty="0" smtClean="0">
                <a:solidFill>
                  <a:schemeClr val="accent2">
                    <a:lumMod val="50000"/>
                  </a:schemeClr>
                </a:solidFill>
              </a:rPr>
              <a:t>Как ты понимаешь термин «Управление»?</a:t>
            </a:r>
          </a:p>
          <a:p>
            <a:pPr marL="514350" indent="-514350">
              <a:buAutoNum type="arabicPeriod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7853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5C2C04"/>
                </a:solidFill>
              </a:rPr>
              <a:t>Выяснить, что такое управление?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5C2C04"/>
                </a:solidFill>
              </a:rPr>
              <a:t>Узнать, кто кем может управлять?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5C2C04"/>
                </a:solidFill>
              </a:rPr>
              <a:t>Какова цель управления?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5C2C04"/>
                </a:solidFill>
              </a:rPr>
              <a:t>От чего зависит  управление?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32656"/>
            <a:ext cx="8072494" cy="989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Задачи урока: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43932" cy="17762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Объясни отношения  между данными объектами.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Подумай, как они связаны с темой нашего урока.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 descr="http://im2-tub-ru.yandex.net/i?id=188430594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28868"/>
            <a:ext cx="2726074" cy="1928826"/>
          </a:xfrm>
          <a:prstGeom prst="rect">
            <a:avLst/>
          </a:prstGeom>
          <a:noFill/>
        </p:spPr>
      </p:pic>
      <p:pic>
        <p:nvPicPr>
          <p:cNvPr id="3076" name="Picture 4" descr="http://im7-tub-ru.yandex.net/i?id=473056620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3433310" cy="1928826"/>
          </a:xfrm>
          <a:prstGeom prst="rect">
            <a:avLst/>
          </a:prstGeom>
          <a:noFill/>
        </p:spPr>
      </p:pic>
      <p:pic>
        <p:nvPicPr>
          <p:cNvPr id="3078" name="Picture 6" descr="http://im5-tub-ru.yandex.net/i?id=18085097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4572008"/>
            <a:ext cx="2500330" cy="1875248"/>
          </a:xfrm>
          <a:prstGeom prst="rect">
            <a:avLst/>
          </a:prstGeom>
          <a:noFill/>
        </p:spPr>
      </p:pic>
      <p:pic>
        <p:nvPicPr>
          <p:cNvPr id="3080" name="Picture 8" descr="http://www.sport-34.ru/wp-content/uploads/cache/3775_BnHover.jpg"/>
          <p:cNvPicPr>
            <a:picLocks noChangeAspect="1" noChangeArrowheads="1"/>
          </p:cNvPicPr>
          <p:nvPr/>
        </p:nvPicPr>
        <p:blipFill>
          <a:blip r:embed="rId5" cstate="print"/>
          <a:srcRect b="10532"/>
          <a:stretch>
            <a:fillRect/>
          </a:stretch>
        </p:blipFill>
        <p:spPr bwMode="auto">
          <a:xfrm>
            <a:off x="5786446" y="4500570"/>
            <a:ext cx="1928826" cy="1993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8001056" cy="106047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Прочитай и запомни: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Управление </a:t>
            </a:r>
            <a:r>
              <a:rPr lang="ru-RU" sz="4000" b="1" dirty="0" smtClean="0">
                <a:solidFill>
                  <a:srgbClr val="5C2C04"/>
                </a:solidFill>
              </a:rPr>
              <a:t>– это отношение между объектами, которое заключается в том, что один объект с определённой целью воздействует на другой объект.</a:t>
            </a:r>
            <a:endParaRPr lang="ru-RU" sz="4000" b="1" dirty="0">
              <a:solidFill>
                <a:srgbClr val="5C2C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929618" cy="10604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Скажи : кто кем управляет и с какой целью?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Кажется дождик начинается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71802" y="1571612"/>
            <a:ext cx="3905278" cy="2928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4612" y="4572008"/>
            <a:ext cx="4584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Фрагмент  из мультфильма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Винни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Пух»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5072074"/>
          <a:ext cx="7500990" cy="1428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50495"/>
                <a:gridCol w="3750495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Кто(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что ) управляет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Кем управляет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14942" y="5929330"/>
            <a:ext cx="309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5C2C04"/>
                </a:solidFill>
              </a:rPr>
              <a:t>Пятачком</a:t>
            </a:r>
            <a:endParaRPr lang="ru-RU" sz="2400" b="1" dirty="0">
              <a:solidFill>
                <a:srgbClr val="5C2C0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5143512"/>
            <a:ext cx="309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5C2C04"/>
                </a:solidFill>
              </a:rPr>
              <a:t>Винни</a:t>
            </a:r>
            <a:r>
              <a:rPr lang="ru-RU" sz="2400" b="1" dirty="0" smtClean="0">
                <a:solidFill>
                  <a:srgbClr val="5C2C04"/>
                </a:solidFill>
              </a:rPr>
              <a:t> Пух</a:t>
            </a:r>
            <a:endParaRPr lang="ru-RU" sz="2400" b="1" dirty="0">
              <a:solidFill>
                <a:srgbClr val="5C2C04"/>
              </a:solidFill>
            </a:endParaRPr>
          </a:p>
        </p:txBody>
      </p:sp>
      <p:pic>
        <p:nvPicPr>
          <p:cNvPr id="11" name="Picture 11" descr="http://im4-tub-ru.yandex.net/i?id=844644462-02-72&amp;n=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3059832" y="4221088"/>
            <a:ext cx="310752" cy="28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Кто кем управляет и с какой целью?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Зебра и светофор_000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71736" y="1428736"/>
            <a:ext cx="4357718" cy="3268289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4786322"/>
          <a:ext cx="7500990" cy="1428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50495"/>
                <a:gridCol w="3750495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Кто(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что ) управляет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Кем управляет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3504" y="5500702"/>
            <a:ext cx="3098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5C2C04"/>
                </a:solidFill>
              </a:rPr>
              <a:t>Пешеходами и водителями</a:t>
            </a:r>
            <a:endParaRPr lang="ru-RU" sz="2400" b="1" dirty="0">
              <a:solidFill>
                <a:srgbClr val="5C2C0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4786322"/>
            <a:ext cx="3098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5C2C04"/>
                </a:solidFill>
              </a:rPr>
              <a:t>Светофор и разметка </a:t>
            </a:r>
          </a:p>
          <a:p>
            <a:r>
              <a:rPr lang="ru-RU" sz="2400" b="1" dirty="0" smtClean="0">
                <a:solidFill>
                  <a:srgbClr val="5C2C04"/>
                </a:solidFill>
              </a:rPr>
              <a:t>на дороге</a:t>
            </a:r>
            <a:endParaRPr lang="ru-RU" sz="2400" b="1" dirty="0">
              <a:solidFill>
                <a:srgbClr val="5C2C04"/>
              </a:solidFill>
            </a:endParaRPr>
          </a:p>
        </p:txBody>
      </p:sp>
      <p:pic>
        <p:nvPicPr>
          <p:cNvPr id="11" name="Picture 11" descr="http://im4-tub-ru.yandex.net/i?id=844644462-02-72&amp;n=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6516216" y="4293096"/>
            <a:ext cx="446144" cy="40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86808" cy="8572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Кто кем управляет и с какой целью?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старух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357290" y="1285860"/>
            <a:ext cx="3225028" cy="2428892"/>
          </a:xfrm>
          <a:prstGeom prst="rect">
            <a:avLst/>
          </a:prstGeom>
        </p:spPr>
      </p:pic>
      <p:pic>
        <p:nvPicPr>
          <p:cNvPr id="4" name="старик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929190" y="3538398"/>
            <a:ext cx="3838570" cy="2890974"/>
          </a:xfrm>
          <a:prstGeom prst="rect">
            <a:avLst/>
          </a:prstGeom>
        </p:spPr>
      </p:pic>
      <p:pic>
        <p:nvPicPr>
          <p:cNvPr id="2050" name="Picture 2" descr="http://im7-tub-ru.yandex.net/i?id=193528910-3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286512" y="1214422"/>
            <a:ext cx="1285884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450057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«Сказка о рыбаке и рыбке»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2714620"/>
            <a:ext cx="2049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А.С. Пушкин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32440" y="6597352"/>
            <a:ext cx="611560" cy="260648"/>
          </a:xfrm>
          <a:prstGeom prst="actionButtonForwardNext">
            <a:avLst/>
          </a:prstGeom>
          <a:solidFill>
            <a:srgbClr val="5C2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1" descr="http://im4-tub-ru.yandex.net/i?id=844644462-02-72&amp;n=21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>
            <a:lum bright="-10000"/>
          </a:blip>
          <a:srcRect/>
          <a:stretch>
            <a:fillRect/>
          </a:stretch>
        </p:blipFill>
        <p:spPr bwMode="auto">
          <a:xfrm>
            <a:off x="4211960" y="3429000"/>
            <a:ext cx="367200" cy="33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http://im4-tub-ru.yandex.net/i?id=844644462-02-72&amp;n=21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>
            <a:lum bright="-10000"/>
          </a:blip>
          <a:srcRect/>
          <a:stretch>
            <a:fillRect/>
          </a:stretch>
        </p:blipFill>
        <p:spPr bwMode="auto">
          <a:xfrm>
            <a:off x="8244408" y="6021288"/>
            <a:ext cx="446144" cy="40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Сделай вывод.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Управление – это _____________________.</a:t>
            </a:r>
          </a:p>
          <a:p>
            <a:pPr marL="6350" indent="22225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Процесс управления  включает в себя того, кто _____________, или то ___  управляют.</a:t>
            </a:r>
          </a:p>
          <a:p>
            <a:pPr marL="6350" indent="22225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Цель управления зависит от ____________.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класс Кто кем и зачем управля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 класс Кто кем и зачем управляет</Template>
  <TotalTime>12</TotalTime>
  <Words>263</Words>
  <Application>Microsoft Office PowerPoint</Application>
  <PresentationFormat>Экран (4:3)</PresentationFormat>
  <Paragraphs>51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 класс Кто кем и зачем управляет</vt:lpstr>
      <vt:lpstr>Как можно быстрее назови слова, скрытые шифром и узнай тему урока</vt:lpstr>
      <vt:lpstr>Сформулируй задачи урока, ответив на вопросы:</vt:lpstr>
      <vt:lpstr>Презентация PowerPoint</vt:lpstr>
      <vt:lpstr>Объясни отношения  между данными объектами. Подумай, как они связаны с темой нашего урока.</vt:lpstr>
      <vt:lpstr>Прочитай и запомни:</vt:lpstr>
      <vt:lpstr>Скажи : кто кем управляет и с какой целью?</vt:lpstr>
      <vt:lpstr>Кто кем управляет и с какой целью?</vt:lpstr>
      <vt:lpstr>Кто кем управляет и с какой целью?</vt:lpstr>
      <vt:lpstr>Сделай вывод.</vt:lpstr>
      <vt:lpstr>Задания в тетради: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dc:creator>ДОЛААНА</dc:creator>
  <cp:lastModifiedBy>ДОЛААНА</cp:lastModifiedBy>
  <cp:revision>4</cp:revision>
  <dcterms:created xsi:type="dcterms:W3CDTF">2020-04-12T14:29:26Z</dcterms:created>
  <dcterms:modified xsi:type="dcterms:W3CDTF">2020-04-12T14:44:40Z</dcterms:modified>
</cp:coreProperties>
</file>