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56" r:id="rId7"/>
    <p:sldId id="257" r:id="rId8"/>
    <p:sldId id="259" r:id="rId9"/>
    <p:sldId id="260" r:id="rId10"/>
    <p:sldId id="258" r:id="rId11"/>
    <p:sldId id="261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9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9;&#1095;&#1077;&#1073;&#1085;&#1099;&#1077;\4%20&#1082;&#1083;&#1072;&#1089;&#1089;\4%20&#1082;&#1083;&#1072;&#1089;&#1089;&#1060;&#1043;&#1054;&#1057;\&#1059;&#1088;&#1086;&#1082;&#1080;%20&#1060;&#1043;&#1054;&#1057;%204%20&#1082;&#1083;&#1072;&#1089;&#1089;\&#1059;&#1088;.%2027%20&#1062;&#1077;&#1083;&#1100;%20&#1059;&#1087;&#1088;&#1072;&#1074;&#1083;&#1077;&#1085;&#1080;&#1103;\&#1094;&#1077;&#1083;&#1100;-%20&#1084;&#1077;&#1076;.wmv" TargetMode="External"/><Relationship Id="rId5" Type="http://schemas.openxmlformats.org/officeDocument/2006/relationships/image" Target="../media/image22.jpeg"/><Relationship Id="rId4" Type="http://schemas.openxmlformats.org/officeDocument/2006/relationships/hyperlink" Target="&#1044;&#1083;&#1103;%20&#1095;&#1077;&#1075;&#1086;%20&#1085;&#1091;&#1078;&#1077;&#1085;%20&#1082;&#1086;&#1084;&#1087;&#1100;&#1102;&#1090;&#1077;&#1088;.sw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Давай повторим: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1257295"/>
          </a:xfrm>
        </p:spPr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Рассмотри  рисунок и ответь на вопрос :</a:t>
            </a:r>
          </a:p>
          <a:p>
            <a:pPr marL="514350" indent="-514350"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что такое управляющий объект?</a:t>
            </a:r>
          </a:p>
          <a:p>
            <a:pPr marL="514350" indent="-514350">
              <a:buNone/>
            </a:pPr>
            <a:endParaRPr lang="ru-RU" b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http://www.ljplus.ru/img4/m/e/me1248/etshe-svetofor.jpg"/>
          <p:cNvPicPr>
            <a:picLocks noChangeAspect="1" noChangeArrowheads="1"/>
          </p:cNvPicPr>
          <p:nvPr/>
        </p:nvPicPr>
        <p:blipFill>
          <a:blip r:embed="rId2">
            <a:lum bright="20000" contrast="20000"/>
          </a:blip>
          <a:srcRect/>
          <a:stretch>
            <a:fillRect/>
          </a:stretch>
        </p:blipFill>
        <p:spPr bwMode="auto">
          <a:xfrm>
            <a:off x="1643042" y="2428868"/>
            <a:ext cx="6097690" cy="4067159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1538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/>
              <a:t>Кутепова</a:t>
            </a:r>
            <a:r>
              <a:rPr lang="ru-RU" dirty="0"/>
              <a:t> Н.В, </a:t>
            </a:r>
            <a:r>
              <a:rPr lang="ru-RU" dirty="0" smtClean="0"/>
              <a:t> МОАУ «СОШ №4 г.Соль- Илецка </a:t>
            </a:r>
            <a:r>
              <a:rPr lang="ru-RU" smtClean="0"/>
              <a:t>Оренбургской обл.»2013 </a:t>
            </a:r>
            <a:r>
              <a:rPr lang="ru-RU" dirty="0"/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Проанализируй ситуацию :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</a:rPr>
              <a:t>какая цель у </a:t>
            </a:r>
            <a:r>
              <a:rPr lang="ru-RU" sz="3600" b="1" dirty="0" err="1" smtClean="0">
                <a:solidFill>
                  <a:srgbClr val="002060"/>
                </a:solidFill>
              </a:rPr>
              <a:t>Винни</a:t>
            </a:r>
            <a:r>
              <a:rPr lang="ru-RU" sz="3600" b="1" dirty="0" smtClean="0">
                <a:solidFill>
                  <a:srgbClr val="002060"/>
                </a:solidFill>
              </a:rPr>
              <a:t> Пуха?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какая цель у пчел?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5" name="цель- мед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71670" y="2643182"/>
            <a:ext cx="4898606" cy="3571900"/>
          </a:xfrm>
          <a:prstGeom prst="rect">
            <a:avLst/>
          </a:prstGeom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500034" y="357166"/>
            <a:ext cx="8229600" cy="1868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Сделай вывод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всегда ли совпадают цели управляющего объекта и объекта управления?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11" descr="http://im4-tub-ru.yandex.net/i?id=844644462-02-72&amp;n=2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print">
            <a:lum bright="-10000"/>
          </a:blip>
          <a:srcRect/>
          <a:stretch>
            <a:fillRect/>
          </a:stretch>
        </p:blipFill>
        <p:spPr bwMode="auto">
          <a:xfrm>
            <a:off x="6500826" y="5857892"/>
            <a:ext cx="446144" cy="40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4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Расставь элементы в ячейки таблицы по смыслу</a:t>
            </a:r>
            <a:endParaRPr lang="ru-RU" sz="3200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14357"/>
          <a:ext cx="8358246" cy="4251983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57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6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61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25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Управляющий объект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Объект управления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Цель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управления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243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57224" y="1785926"/>
            <a:ext cx="125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Учитель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5072074"/>
            <a:ext cx="1300356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ученики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14744" y="2643182"/>
            <a:ext cx="80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дети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5072074"/>
            <a:ext cx="1204561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автобус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86644" y="5857892"/>
            <a:ext cx="1456232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Родители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86644" y="5072074"/>
            <a:ext cx="1449308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Водитель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4214818"/>
            <a:ext cx="1476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7030A0"/>
                </a:solidFill>
              </a:rPr>
              <a:t>Светофор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3504" y="5786455"/>
            <a:ext cx="1688154" cy="80021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пешеходы</a:t>
            </a:r>
          </a:p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и водители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72198" y="3357562"/>
            <a:ext cx="17880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доставить </a:t>
            </a:r>
          </a:p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пассажиров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643579"/>
            <a:ext cx="1820307" cy="80021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вырастить</a:t>
            </a:r>
          </a:p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 и воспитать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488" y="5000636"/>
            <a:ext cx="2143140" cy="80021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обеспечить</a:t>
            </a:r>
          </a:p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безопасность</a:t>
            </a:r>
            <a:endParaRPr lang="ru-RU" sz="2300" b="1" dirty="0">
              <a:solidFill>
                <a:srgbClr val="7030A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43174" y="5786454"/>
            <a:ext cx="2355132" cy="80021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помочь освоить</a:t>
            </a:r>
          </a:p>
          <a:p>
            <a:pPr algn="ctr"/>
            <a:r>
              <a:rPr lang="ru-RU" sz="2300" b="1" dirty="0" smtClean="0">
                <a:solidFill>
                  <a:srgbClr val="7030A0"/>
                </a:solidFill>
              </a:rPr>
              <a:t> программу</a:t>
            </a:r>
            <a:endParaRPr lang="ru-RU" sz="23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5185E-6 L -0.20416 -0.472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2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33333E-6 L 0.36563 -0.60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00" y="-30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48148E-6 L -0.71493 -0.4613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00" y="-2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625 L 0.62152 -0.4652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0" y="-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L -0.70677 -0.2312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3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29323 -0.231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0" y="-1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0.20191 -0.236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0" y="-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0.346 -0.1194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-6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3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496" y="274638"/>
            <a:ext cx="4686304" cy="208279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Проанализируй ситуацию и заполни схему управления: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2910" y="2857496"/>
            <a:ext cx="7572428" cy="121444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Цель управления: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4929198"/>
            <a:ext cx="2714644" cy="15716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_______________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управляющий объект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000760" y="4857760"/>
            <a:ext cx="2714644" cy="157163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_____________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объект управления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285852" y="4214818"/>
            <a:ext cx="857256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3214678" y="5214950"/>
            <a:ext cx="2714644" cy="10715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smtClean="0"/>
              <a:t>управляет</a:t>
            </a:r>
            <a:endParaRPr lang="ru-RU" sz="3600" b="1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337160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785786" y="3357562"/>
            <a:ext cx="721523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научить грамотному письму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5072074"/>
            <a:ext cx="17859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Мальвина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0826" y="4929198"/>
            <a:ext cx="178595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Буратино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118585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Рассмотри рисунок и ответь на вопрос: 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чем отличается управляющий объект от объекта управления?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20482" name="Picture 2" descr="http://www.realschool.ru/data/img/news/1258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176284"/>
            <a:ext cx="3214710" cy="4391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168905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Приведи пример из своей жизни, когда тебе приходилось быть управляющим объектом.</a:t>
            </a:r>
          </a:p>
          <a:p>
            <a:pPr algn="ctr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9600" b="1" dirty="0" smtClean="0">
                <a:solidFill>
                  <a:srgbClr val="C00000"/>
                </a:solidFill>
              </a:rPr>
              <a:t>					?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im2-tub-ru.yandex.net/i?id=241845132-08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786058"/>
            <a:ext cx="3333773" cy="2500330"/>
          </a:xfrm>
          <a:prstGeom prst="rect">
            <a:avLst/>
          </a:prstGeom>
          <a:noFill/>
        </p:spPr>
      </p:pic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928662" y="6488668"/>
            <a:ext cx="74295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err="1">
                <a:solidFill>
                  <a:srgbClr val="002060"/>
                </a:solidFill>
              </a:rPr>
              <a:t>Кутепова</a:t>
            </a:r>
            <a:r>
              <a:rPr lang="ru-RU" dirty="0">
                <a:solidFill>
                  <a:srgbClr val="002060"/>
                </a:solidFill>
              </a:rPr>
              <a:t> Н.В, </a:t>
            </a:r>
            <a:r>
              <a:rPr lang="ru-RU" dirty="0" smtClean="0">
                <a:solidFill>
                  <a:srgbClr val="002060"/>
                </a:solidFill>
              </a:rPr>
              <a:t> МОАУ «СОШ №4 г.Соль- Илецка Оренбургской обл.»2014 </a:t>
            </a:r>
            <a:r>
              <a:rPr lang="ru-RU" dirty="0">
                <a:solidFill>
                  <a:srgbClr val="002060"/>
                </a:solidFill>
              </a:rPr>
              <a:t>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118585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Подумай, можно ли одновременно быть управляющим объектом и объектом управления?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2530" name="Picture 2" descr="http://www.musicalwave-school.ru/wp-content/uploads/2011/08/uroki-igry-na-gita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071678"/>
            <a:ext cx="4975870" cy="37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6867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Выбери, правильный на твой взгляд, ответ на вопрос:</a:t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зачем управляющий объект управляет, а объект управления выполняет команды?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71472" y="500042"/>
            <a:ext cx="8229600" cy="3368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Тема урока 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«Цель управления».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3554" name="Picture 2" descr="http://www.smolensk2.ru/images/img_277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57224" y="3429000"/>
            <a:ext cx="2412556" cy="2914264"/>
          </a:xfrm>
          <a:prstGeom prst="rect">
            <a:avLst/>
          </a:prstGeom>
          <a:noFill/>
        </p:spPr>
      </p:pic>
      <p:pic>
        <p:nvPicPr>
          <p:cNvPr id="23556" name="Picture 4" descr="http://s40.radikal.ru/i087/1003/b1/ef070642f99c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00760" y="4071942"/>
            <a:ext cx="2476518" cy="1857388"/>
          </a:xfrm>
          <a:prstGeom prst="rect">
            <a:avLst/>
          </a:prstGeom>
          <a:noFill/>
        </p:spPr>
      </p:pic>
      <p:sp>
        <p:nvSpPr>
          <p:cNvPr id="7" name="Стрелка вправо 6"/>
          <p:cNvSpPr/>
          <p:nvPr/>
        </p:nvSpPr>
        <p:spPr>
          <a:xfrm>
            <a:off x="3714744" y="4071942"/>
            <a:ext cx="2214578" cy="157163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Какова цель управления?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5984" y="3786190"/>
            <a:ext cx="5357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</a:rPr>
              <a:t>потому, что скучно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</a:rPr>
              <a:t>потому, что есть цель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</a:rPr>
              <a:t>потому, что это весело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rgbClr val="7030A0"/>
                </a:solidFill>
              </a:rPr>
              <a:t>потому, что они всегда вместе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1A3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41A3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animBg="1"/>
      <p:bldP spid="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Прочитай и проанализируй ситуацию :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кто кем управляет? с какой целью?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3175" indent="11113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Однажды </a:t>
            </a:r>
            <a:r>
              <a:rPr lang="ru-RU" b="1" dirty="0" err="1" smtClean="0">
                <a:solidFill>
                  <a:srgbClr val="002060"/>
                </a:solidFill>
              </a:rPr>
              <a:t>Винни</a:t>
            </a:r>
            <a:r>
              <a:rPr lang="ru-RU" b="1" dirty="0" smtClean="0">
                <a:solidFill>
                  <a:srgbClr val="002060"/>
                </a:solidFill>
              </a:rPr>
              <a:t> Пух и его друзья отправились в экспедицию  к северному полюсу. </a:t>
            </a:r>
          </a:p>
          <a:p>
            <a:pPr marL="3175" indent="11113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Они  очень устали. Кристофер Робин скомандовал : </a:t>
            </a:r>
            <a:r>
              <a:rPr lang="ru-RU" b="1" dirty="0" smtClean="0">
                <a:solidFill>
                  <a:srgbClr val="C00000"/>
                </a:solidFill>
              </a:rPr>
              <a:t>«Стойте! Мы должны отдохнуть и съесть провизию, чтобы было легче идти дальше».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 descr="Кристофер роби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1928802"/>
            <a:ext cx="3561873" cy="350046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72518" cy="10112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Представь результат в виде таблицы.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1285884" cy="12144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1785926"/>
            <a:ext cx="1364754" cy="12144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785926"/>
            <a:ext cx="1357322" cy="12144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1785926"/>
            <a:ext cx="1357322" cy="12144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1785926"/>
            <a:ext cx="1357322" cy="12144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785926"/>
            <a:ext cx="1357322" cy="121444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28596" y="3500438"/>
          <a:ext cx="8215370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571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34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Управляющий объект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Объекты управления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Цель управления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143372" y="3643314"/>
            <a:ext cx="4214842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Кристофер Робин 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4572008"/>
            <a:ext cx="4214842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Герои сказки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43372" y="5500702"/>
            <a:ext cx="4429156" cy="95410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Дойти до северного полюса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Посмотри и проанализируй ситуацию :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 кто чем управляет? с какой целью?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prizrak.ws/uploads/0000/35/39/438351-4-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571900" cy="2371709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00562" y="1571612"/>
            <a:ext cx="385765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 descr="http://topwar.ru/uploads/posts/2012-03/1333132195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71472" y="4143380"/>
            <a:ext cx="3500462" cy="2281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472518" cy="78581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Представь результат в виде таблицы.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000100" y="1428736"/>
            <a:ext cx="233364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1428736"/>
            <a:ext cx="1492370" cy="165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1428736"/>
            <a:ext cx="234340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3643314"/>
          <a:ext cx="8358246" cy="2834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634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4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7030A0"/>
                          </a:solidFill>
                        </a:rPr>
                        <a:t>Управляющий объект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Объект управления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7030A0"/>
                          </a:solidFill>
                        </a:rPr>
                        <a:t>Цель управления</a:t>
                      </a:r>
                    </a:p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143372" y="3786190"/>
            <a:ext cx="42148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Регулировщик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4643446"/>
            <a:ext cx="421484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Военный транспорт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43372" y="5572140"/>
            <a:ext cx="421484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Передвижение  в нужном направлении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291</Words>
  <Application>Microsoft Office PowerPoint</Application>
  <PresentationFormat>Экран (4:3)</PresentationFormat>
  <Paragraphs>72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Давай повторим:</vt:lpstr>
      <vt:lpstr>Презентация PowerPoint</vt:lpstr>
      <vt:lpstr>Презентация PowerPoint</vt:lpstr>
      <vt:lpstr>Презентация PowerPoint</vt:lpstr>
      <vt:lpstr>Выбери, правильный на твой взгляд, ответ на вопрос: зачем управляющий объект управляет, а объект управления выполняет команды?</vt:lpstr>
      <vt:lpstr>Прочитай и проанализируй ситуацию :  кто кем управляет? с какой целью?</vt:lpstr>
      <vt:lpstr>Представь результат в виде таблицы.</vt:lpstr>
      <vt:lpstr>Посмотри и проанализируй ситуацию :  кто чем управляет? с какой целью?</vt:lpstr>
      <vt:lpstr>Представь результат в виде таблицы.</vt:lpstr>
      <vt:lpstr>Проанализируй ситуацию :  какая цель у Винни Пуха?  какая цель у пчел?</vt:lpstr>
      <vt:lpstr>Расставь элементы в ячейки таблицы по смыслу</vt:lpstr>
      <vt:lpstr>Проанализируй ситуацию и заполни схему управления: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Прочитай и проанализируй ситуацию :  кто кем управляет? с какой целью?</dc:title>
  <cp:lastModifiedBy>Choduraa Ondar</cp:lastModifiedBy>
  <cp:revision>43</cp:revision>
  <dcterms:modified xsi:type="dcterms:W3CDTF">2020-04-27T16:57:04Z</dcterms:modified>
</cp:coreProperties>
</file>