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476556" y="74"/>
        <a:ext cx="1423749" cy="1354613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1431275"/>
        <a:ext cx="547055" cy="547055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499258" y="2054918"/>
        <a:ext cx="1378344" cy="1320252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3451758"/>
        <a:ext cx="547055" cy="547055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500065" y="4075402"/>
        <a:ext cx="1376731" cy="1210935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6936">
        <a:off x="2068211" y="2506854"/>
        <a:ext cx="356459" cy="350870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571769" y="1785951"/>
        <a:ext cx="1886398" cy="18863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2553" y="0"/>
        <a:ext cx="3110831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2802302" y="0"/>
        <a:ext cx="3110831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5602050" y="0"/>
        <a:ext cx="3110831" cy="8572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05638" y="283295"/>
        <a:ext cx="1831581" cy="667030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05638" y="1033704"/>
        <a:ext cx="1831581" cy="667030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05638" y="1784113"/>
        <a:ext cx="1831581" cy="6670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473485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Консультация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для воспитателей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«Изучаем </a:t>
            </a:r>
            <a:r>
              <a:rPr lang="ru-RU" sz="4800" b="1" dirty="0" smtClean="0">
                <a:solidFill>
                  <a:srgbClr val="FF0000"/>
                </a:solidFill>
              </a:rPr>
              <a:t>ФГОС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дошкольного образования»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3086</Words>
  <Application>Microsoft Office PowerPoint</Application>
  <PresentationFormat>Экран (4:3)</PresentationFormat>
  <Paragraphs>360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Консультация  для воспитателей «Изучаем ФГОС  дошкольного образования»  </vt:lpstr>
      <vt:lpstr>Слайд 2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13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ФЕДЕРАЛЬНЫЙ ГОСУДАРСТВЕННЫЙ ОБРАЗОВАТЕЛЬНЫЙ СТАНДАРТ ДОШКОЛЬНОГО ОБРАЗОВАНИЯ</vt:lpstr>
      <vt:lpstr>Слайд 24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Слайд 29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Слайд 32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Пиф</cp:lastModifiedBy>
  <cp:revision>52</cp:revision>
  <dcterms:created xsi:type="dcterms:W3CDTF">2013-12-02T16:12:05Z</dcterms:created>
  <dcterms:modified xsi:type="dcterms:W3CDTF">2014-02-12T14:43:37Z</dcterms:modified>
</cp:coreProperties>
</file>