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88530" autoAdjust="0"/>
  </p:normalViewPr>
  <p:slideViewPr>
    <p:cSldViewPr>
      <p:cViewPr varScale="1">
        <p:scale>
          <a:sx n="80" d="100"/>
          <a:sy n="8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E109-EF47-4F7C-BDE2-94E370863D8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7DC38-52FA-43AC-B552-B4A336BA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vAOqK4h-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60647"/>
            <a:ext cx="5472608" cy="1080121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Проектная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05264"/>
            <a:ext cx="7232848" cy="72008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Екатеринбург 2015г.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786210"/>
          </a:xfrm>
        </p:spPr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Итогом проекта стало участие детей и их 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родителей.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Рисунок 6" descr="_DSC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3168352" cy="4770329"/>
          </a:xfrm>
          <a:prstGeom prst="rect">
            <a:avLst/>
          </a:prstGeom>
        </p:spPr>
      </p:pic>
      <p:pic>
        <p:nvPicPr>
          <p:cNvPr id="9" name="Рисунок 8" descr="_DSC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16832"/>
            <a:ext cx="315653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lidays_May_9_Great_Victory_Day_021865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524328" cy="344239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Спасибо </a:t>
            </a:r>
            <a:b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 внимание.</a:t>
            </a:r>
            <a:endParaRPr lang="ru-RU" sz="9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27168" cy="7101408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День Победы – великий, всенародный праздник, который принято называть праздником со слезами на глазах. С каждым годом все меньше остается среди нас ветеранов Великой Отечественной войны, но память об их подвигах в те грозные и страшные годы не сотрется никогда! Давайте же будем оберегать наше мирное небо, окружать заботой и вниманием славных ветеранов! </a:t>
            </a:r>
            <a:br>
              <a:rPr lang="ru-RU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endParaRPr lang="ru-RU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211144" cy="70294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Цель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</a:t>
            </a:r>
            <a:r>
              <a:rPr lang="ru-RU" sz="3200" i="1" dirty="0"/>
              <a:t>воспитание патриотизма у старших дошкольников, чувства гордости за подвиг нашего народа в Великой Отечественной войне</a:t>
            </a:r>
            <a:r>
              <a:rPr lang="ru-RU" sz="3200" i="1" dirty="0" smtClean="0"/>
              <a:t>.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Задачи: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2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</a:t>
            </a:r>
            <a:r>
              <a:rPr lang="ru-RU" sz="3200" i="1" dirty="0" smtClean="0"/>
              <a:t>Расширять </a:t>
            </a:r>
            <a:r>
              <a:rPr lang="ru-RU" sz="3200" i="1" dirty="0"/>
              <a:t>и систематизировать знания детей о ВОВ.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- </a:t>
            </a:r>
            <a:r>
              <a:rPr lang="ru-RU" sz="3200" i="1" dirty="0"/>
              <a:t>Раскрыть значение победы нашего народа в Великой Отечественной войне;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- </a:t>
            </a:r>
            <a:r>
              <a:rPr lang="ru-RU" sz="3200" i="1" dirty="0"/>
              <a:t>Познакомить дошкольников с историческими фактами военных лет;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- Подарить праздничный концерт  ветеранам и людям с ограниченными способностями.</a:t>
            </a:r>
            <a:endParaRPr lang="ru-RU" sz="3200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258816" cy="60486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Участники: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err="1" smtClean="0"/>
              <a:t>Коршуков</a:t>
            </a:r>
            <a:r>
              <a:rPr lang="ru-RU" sz="2800" dirty="0" smtClean="0"/>
              <a:t> Тимофей</a:t>
            </a:r>
            <a:br>
              <a:rPr lang="ru-RU" sz="2800" dirty="0" smtClean="0"/>
            </a:br>
            <a:r>
              <a:rPr lang="ru-RU" sz="2800" dirty="0" smtClean="0"/>
              <a:t>Воронов Матвей</a:t>
            </a:r>
            <a:br>
              <a:rPr lang="ru-RU" sz="2800" dirty="0" smtClean="0"/>
            </a:br>
            <a:r>
              <a:rPr lang="ru-RU" sz="2800" dirty="0" err="1" smtClean="0"/>
              <a:t>Розенгарт</a:t>
            </a:r>
            <a:r>
              <a:rPr lang="ru-RU" sz="2800" dirty="0" smtClean="0"/>
              <a:t> Леонид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Аккозин</a:t>
            </a:r>
            <a:r>
              <a:rPr lang="ru-RU" sz="2800" dirty="0" smtClean="0"/>
              <a:t> </a:t>
            </a:r>
            <a:r>
              <a:rPr lang="ru-RU" sz="2800" dirty="0" smtClean="0"/>
              <a:t>Максим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Зеленкин</a:t>
            </a:r>
            <a:r>
              <a:rPr lang="ru-RU" sz="2800" dirty="0" smtClean="0"/>
              <a:t> Яков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Савельев Савва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Балякина</a:t>
            </a:r>
            <a:r>
              <a:rPr lang="ru-RU" sz="2800" dirty="0" smtClean="0"/>
              <a:t> Дарья</a:t>
            </a:r>
            <a:br>
              <a:rPr lang="ru-RU" sz="2800" dirty="0" smtClean="0"/>
            </a:br>
            <a:r>
              <a:rPr lang="ru-RU" sz="2800" dirty="0" smtClean="0"/>
              <a:t>Ткачук Дарья</a:t>
            </a:r>
            <a:br>
              <a:rPr lang="ru-RU" sz="2800" dirty="0" smtClean="0"/>
            </a:br>
            <a:r>
              <a:rPr lang="ru-RU" sz="2800" dirty="0" smtClean="0"/>
              <a:t>Ворожцова Мария</a:t>
            </a:r>
            <a:br>
              <a:rPr lang="ru-RU" sz="2800" dirty="0" smtClean="0"/>
            </a:br>
            <a:r>
              <a:rPr lang="ru-RU" sz="2800" dirty="0" err="1" smtClean="0"/>
              <a:t>Удачина</a:t>
            </a:r>
            <a:r>
              <a:rPr lang="ru-RU" sz="2800" dirty="0" smtClean="0"/>
              <a:t> Софа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Арманшина</a:t>
            </a:r>
            <a:r>
              <a:rPr lang="ru-RU" sz="2800" dirty="0" smtClean="0"/>
              <a:t> Анна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Рахматулина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Камила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Руководитель: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Краснова Дарья Павловна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 descr="_DSC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2448272" cy="3686163"/>
          </a:xfrm>
          <a:prstGeom prst="rect">
            <a:avLst/>
          </a:prstGeom>
        </p:spPr>
      </p:pic>
      <p:pic>
        <p:nvPicPr>
          <p:cNvPr id="8" name="Рисунок 7" descr="_DSC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140968"/>
            <a:ext cx="234348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53062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Давно утихли вспышки тех боев,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Но в памяти они живут поныне.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 9 МАЯ! Не хватает слов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И снова гордость, как волна, нахлынет...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Желаем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этих чувств не растерять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И помнить о бойцах когда-то павших,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Любовь, семью и счастье защищать,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Идя по жизни лишь победным маршем!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844824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Праздничный концерт «Весна Победы»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endParaRPr lang="ru-RU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_DSC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304927" cy="4975958"/>
          </a:xfrm>
          <a:prstGeom prst="rect">
            <a:avLst/>
          </a:prstGeom>
        </p:spPr>
      </p:pic>
      <p:pic>
        <p:nvPicPr>
          <p:cNvPr id="6" name="Рисунок 5" descr="1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710409"/>
            <a:ext cx="4680520" cy="287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Танец «ВДВ»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_DSC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011412" cy="2664296"/>
          </a:xfrm>
          <a:prstGeom prst="rect">
            <a:avLst/>
          </a:prstGeom>
        </p:spPr>
      </p:pic>
      <p:pic>
        <p:nvPicPr>
          <p:cNvPr id="6" name="Рисунок 5" descr="_DSC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08720"/>
            <a:ext cx="3932259" cy="2611724"/>
          </a:xfrm>
          <a:prstGeom prst="rect">
            <a:avLst/>
          </a:prstGeom>
        </p:spPr>
      </p:pic>
      <p:pic>
        <p:nvPicPr>
          <p:cNvPr id="7" name="Рисунок 6" descr="_DSC0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90700"/>
            <a:ext cx="4464496" cy="29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3010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«Птицы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белые летели и кричали в высоте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Над полями, городами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Люди, скажем, нет войне!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Вечно в памяти живущих это горе и беда.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Никогда не повторится, НИКОГДА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!»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_DSC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96952"/>
            <a:ext cx="5544616" cy="3682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4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_DSC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9344"/>
            <a:ext cx="4733108" cy="3143632"/>
          </a:xfrm>
          <a:prstGeom prst="rect">
            <a:avLst/>
          </a:prstGeom>
        </p:spPr>
      </p:pic>
      <p:pic>
        <p:nvPicPr>
          <p:cNvPr id="6" name="Рисунок 5" descr="_DSC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429000"/>
            <a:ext cx="4788024" cy="3180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Проектная работа </vt:lpstr>
      <vt:lpstr>День Победы – великий, всенародный праздник, который принято называть праздником со слезами на глазах. С каждым годом все меньше остается среди нас ветеранов Великой Отечественной войны, но память об их подвигах в те грозные и страшные годы не сотрется никогда! Давайте же будем оберегать наше мирное небо, окружать заботой и вниманием славных ветеранов!  </vt:lpstr>
      <vt:lpstr>Цель :воспитание патриотизма у старших дошкольников, чувства гордости за подвиг нашего народа в Великой Отечественной войне. Задачи: -Расширять и систематизировать знания детей о ВОВ. - Раскрыть значение победы нашего народа в Великой Отечественной войне; - Познакомить дошкольников с историческими фактами военных лет; - Подарить праздничный концерт  ветеранам и людям с ограниченными способностями.</vt:lpstr>
      <vt:lpstr>Участники: Коршуков Тимофей Воронов Матвей Розенгарт Леонид Аккозин Максим Зеленкин Яков Савельев Савва Балякина Дарья Ткачук Дарья Ворожцова Мария Удачина Софа Арманшина Анна  Рахматулина Камила Руководитель: Краснова Дарья Павловна   </vt:lpstr>
      <vt:lpstr>Давно утихли вспышки тех боев, Но в памяти они живут поныне. С 9 МАЯ! Не хватает слов И снова гордость, как волна, нахлынет...  Желаем этих чувств не растерять И помнить о бойцах когда-то павших, Любовь, семью и счастье защищать, Идя по жизни лишь победным маршем! </vt:lpstr>
      <vt:lpstr>Праздничный концерт «Весна Победы» </vt:lpstr>
      <vt:lpstr>Танец «ВДВ»</vt:lpstr>
      <vt:lpstr>«Птицы белые летели и кричали в высоте Над полями, городами.  Люди, скажем, нет войне! Вечно в памяти живущих это горе и беда. Никогда не повторится, НИКОГДА!»</vt:lpstr>
      <vt:lpstr>Слайд 9</vt:lpstr>
      <vt:lpstr>Итогом проекта стало участие детей и их родителей.</vt:lpstr>
      <vt:lpstr>Спасибо 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</dc:title>
  <dc:creator>user</dc:creator>
  <cp:lastModifiedBy>Методист</cp:lastModifiedBy>
  <cp:revision>7</cp:revision>
  <dcterms:created xsi:type="dcterms:W3CDTF">2016-11-27T16:46:04Z</dcterms:created>
  <dcterms:modified xsi:type="dcterms:W3CDTF">2016-11-28T11:10:06Z</dcterms:modified>
</cp:coreProperties>
</file>