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6"/>
  </p:notesMasterIdLst>
  <p:sldIdLst>
    <p:sldId id="257" r:id="rId2"/>
    <p:sldId id="258" r:id="rId3"/>
    <p:sldId id="301" r:id="rId4"/>
    <p:sldId id="274" r:id="rId5"/>
    <p:sldId id="279" r:id="rId6"/>
    <p:sldId id="264" r:id="rId7"/>
    <p:sldId id="30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7" r:id="rId20"/>
    <p:sldId id="294" r:id="rId21"/>
    <p:sldId id="299" r:id="rId22"/>
    <p:sldId id="277" r:id="rId23"/>
    <p:sldId id="292" r:id="rId24"/>
    <p:sldId id="2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>
        <p:scale>
          <a:sx n="50" d="100"/>
          <a:sy n="50" d="100"/>
        </p:scale>
        <p:origin x="-3384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11.09.2019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9/11/2019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azbez.com/sites/azbez.com/files/images/005_kopiya1.preview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БЕЗОПАСНОСТЬ ДЕТЕЙ НА ВОДНЫХ ОБЪЕКТАХ</a:t>
            </a:r>
            <a:endParaRPr lang="ru-RU" sz="2400" b="1" i="1" dirty="0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/>
          <a:srcRect t="26830"/>
          <a:stretch>
            <a:fillRect/>
          </a:stretch>
        </p:blipFill>
        <p:spPr bwMode="auto">
          <a:xfrm>
            <a:off x="4572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педагогов ДОУ и родителей в деле обеспечения безопасности детей на водоёмах.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659</TotalTime>
  <Words>499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Инструкция по оказанию первой медицинской помощи</vt:lpstr>
      <vt:lpstr>Слайд 20</vt:lpstr>
      <vt:lpstr>Транспортировка на берег.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62</cp:revision>
  <dcterms:created xsi:type="dcterms:W3CDTF">2013-09-24T05:57:37Z</dcterms:created>
  <dcterms:modified xsi:type="dcterms:W3CDTF">2019-09-11T13:06:26Z</dcterms:modified>
</cp:coreProperties>
</file>